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2" name="Google Shape;1932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3" name="Google Shape;1933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4" name="Google Shape;1934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5" name="Google Shape;1935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6" name="Google Shape;1936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7" name="Google Shape;1937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5" name="Google Shape;213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6" name="Google Shape;213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7" name="Google Shape;213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8" name="Google Shape;220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9" name="Google Shape;220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8" name="Google Shape;221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9" name="Google Shape;221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0" name="Google Shape;222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11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" name="Google Shape;21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2" name="Google Shape;214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3" name="Google Shape;214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3" name="Google Shape;215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4" name="Google Shape;215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" name="Google Shape;216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1" name="Google Shape;216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2" name="Google Shape;216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" name="Google Shape;217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1" name="Google Shape;21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8" name="Google Shape;217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9" name="Google Shape;217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0" name="Google Shape;218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Google Shape;218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7" name="Google Shape;218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4" name="Google Shape;219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5" name="Google Shape;21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" name="Google Shape;220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2" name="Google Shape;220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Slaydı" type="title">
  <p:cSld name="TITLE">
    <p:bg>
      <p:bgPr>
        <a:solidFill>
          <a:schemeClr val="dk2"/>
        </a:solidFill>
        <a:effectLst/>
      </p:bgPr>
    </p:bg>
    <p:spTree>
      <p:nvGrpSpPr>
        <p:cNvPr id="1" name="Shape 1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4" name="Google Shape;1944;p2" descr="Metin, bitki içeren bir resim&#10;&#10;Açıklama otomatik olarak oluşturuldu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17210" y="0"/>
            <a:ext cx="839202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45" name="Google Shape;1945;p2"/>
          <p:cNvSpPr/>
          <p:nvPr/>
        </p:nvSpPr>
        <p:spPr>
          <a:xfrm>
            <a:off x="3300284" y="654912"/>
            <a:ext cx="5591400" cy="55914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946" name="Google Shape;1946;p2"/>
          <p:cNvCxnSpPr/>
          <p:nvPr/>
        </p:nvCxnSpPr>
        <p:spPr>
          <a:xfrm>
            <a:off x="4359876" y="4300155"/>
            <a:ext cx="34722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47" name="Google Shape;1947;p2" descr="Metin içeren bir resim&#10;&#10;Açıklama otomatik olarak oluşturuldu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09961" y="4157464"/>
            <a:ext cx="972078" cy="285381"/>
          </a:xfrm>
          <a:prstGeom prst="rect">
            <a:avLst/>
          </a:prstGeom>
          <a:noFill/>
          <a:ln>
            <a:noFill/>
          </a:ln>
        </p:spPr>
      </p:pic>
      <p:sp>
        <p:nvSpPr>
          <p:cNvPr id="1948" name="Google Shape;1948;p2"/>
          <p:cNvSpPr/>
          <p:nvPr/>
        </p:nvSpPr>
        <p:spPr>
          <a:xfrm>
            <a:off x="3447535" y="807312"/>
            <a:ext cx="5296800" cy="5296800"/>
          </a:xfrm>
          <a:prstGeom prst="ellipse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949" name="Google Shape;1949;p2" descr="Seramik eşya, porselen içeren bir resim&#10;&#10;Açıklama otomatik olarak oluşturuldu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19338" y="4814449"/>
            <a:ext cx="1668775" cy="1621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0" name="Google Shape;195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30777" y="1164252"/>
            <a:ext cx="818801" cy="845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51" name="Google Shape;1951;p2"/>
          <p:cNvSpPr txBox="1">
            <a:spLocks noGrp="1"/>
          </p:cNvSpPr>
          <p:nvPr>
            <p:ph type="ctrTitle"/>
          </p:nvPr>
        </p:nvSpPr>
        <p:spPr>
          <a:xfrm>
            <a:off x="2749296" y="2660904"/>
            <a:ext cx="66933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600"/>
              <a:buFont typeface="Times New Roman"/>
              <a:buNone/>
              <a:defRPr sz="4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2" name="Google Shape;1952;p2"/>
          <p:cNvSpPr txBox="1">
            <a:spLocks noGrp="1"/>
          </p:cNvSpPr>
          <p:nvPr>
            <p:ph type="subTitle" idx="1"/>
          </p:nvPr>
        </p:nvSpPr>
        <p:spPr>
          <a:xfrm>
            <a:off x="4596384" y="2267712"/>
            <a:ext cx="2999100" cy="4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ölüm Üst Bilgisi">
  <p:cSld name="1_Bölüm Üst Bilgisi">
    <p:bg>
      <p:bgPr>
        <a:solidFill>
          <a:schemeClr val="dk2"/>
        </a:solidFill>
        <a:effectLst/>
      </p:bgPr>
    </p:bg>
    <p:spTree>
      <p:nvGrpSpPr>
        <p:cNvPr id="1" name="Shape 2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4" name="Google Shape;2034;p11"/>
          <p:cNvSpPr/>
          <p:nvPr/>
        </p:nvSpPr>
        <p:spPr>
          <a:xfrm>
            <a:off x="0" y="1533950"/>
            <a:ext cx="12192000" cy="379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035" name="Google Shape;2035;p11" descr="Kumaş içeren bir resim&#10;&#10;Açıklama otomatik olarak oluşturuldu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5056236" y="-1772981"/>
            <a:ext cx="2147050" cy="6039668"/>
          </a:xfrm>
          <a:prstGeom prst="rect">
            <a:avLst/>
          </a:prstGeom>
          <a:noFill/>
          <a:ln>
            <a:noFill/>
          </a:ln>
        </p:spPr>
      </p:pic>
      <p:sp>
        <p:nvSpPr>
          <p:cNvPr id="2036" name="Google Shape;2036;p11"/>
          <p:cNvSpPr/>
          <p:nvPr/>
        </p:nvSpPr>
        <p:spPr>
          <a:xfrm>
            <a:off x="225552" y="1796143"/>
            <a:ext cx="11740800" cy="3265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037" name="Google Shape;2037;p11" descr="Çiçek ve bitki içeren bir resim&#10;&#10;Açıklama otomatik olarak oluşturuldu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6307543" y="-287017"/>
            <a:ext cx="1051334" cy="3866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8" name="Google Shape;2038;p11" descr="Yumuşakça, böcek içeren bir resim&#10;&#10;Açıklama otomatik olarak oluşturuldu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92222" y="4923380"/>
            <a:ext cx="1207554" cy="354511"/>
          </a:xfrm>
          <a:prstGeom prst="rect">
            <a:avLst/>
          </a:prstGeom>
          <a:noFill/>
          <a:ln>
            <a:noFill/>
          </a:ln>
        </p:spPr>
      </p:pic>
      <p:sp>
        <p:nvSpPr>
          <p:cNvPr id="2039" name="Google Shape;2039;p11"/>
          <p:cNvSpPr txBox="1">
            <a:spLocks noGrp="1"/>
          </p:cNvSpPr>
          <p:nvPr>
            <p:ph type="title"/>
          </p:nvPr>
        </p:nvSpPr>
        <p:spPr>
          <a:xfrm>
            <a:off x="1743456" y="2404872"/>
            <a:ext cx="8705100" cy="20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Times New Roman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0" name="Google Shape;2040;p11"/>
          <p:cNvSpPr txBox="1">
            <a:spLocks noGrp="1"/>
          </p:cNvSpPr>
          <p:nvPr>
            <p:ph type="body" idx="1"/>
          </p:nvPr>
        </p:nvSpPr>
        <p:spPr>
          <a:xfrm>
            <a:off x="1743454" y="3964517"/>
            <a:ext cx="8705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41" name="Google Shape;2041;p11"/>
          <p:cNvSpPr txBox="1">
            <a:spLocks noGrp="1"/>
          </p:cNvSpPr>
          <p:nvPr>
            <p:ph type="body" idx="2"/>
          </p:nvPr>
        </p:nvSpPr>
        <p:spPr>
          <a:xfrm>
            <a:off x="10149667" y="3189069"/>
            <a:ext cx="945600" cy="19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0"/>
              <a:buNone/>
              <a:defRPr sz="14000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2" name="Google Shape;2042;p11"/>
          <p:cNvSpPr txBox="1">
            <a:spLocks noGrp="1"/>
          </p:cNvSpPr>
          <p:nvPr>
            <p:ph type="body" idx="3"/>
          </p:nvPr>
        </p:nvSpPr>
        <p:spPr>
          <a:xfrm>
            <a:off x="1033184" y="2136567"/>
            <a:ext cx="941700" cy="19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0"/>
              <a:buNone/>
              <a:defRPr sz="14000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Özel Düzen">
  <p:cSld name="1_Özel Düzen">
    <p:bg>
      <p:bgPr>
        <a:solidFill>
          <a:schemeClr val="dk2"/>
        </a:solidFill>
        <a:effectLst/>
      </p:bgPr>
    </p:bg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4" name="Google Shape;2044;p12"/>
          <p:cNvSpPr/>
          <p:nvPr/>
        </p:nvSpPr>
        <p:spPr>
          <a:xfrm>
            <a:off x="553443" y="0"/>
            <a:ext cx="11105400" cy="6244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45" name="Google Shape;2045;p12"/>
          <p:cNvSpPr/>
          <p:nvPr/>
        </p:nvSpPr>
        <p:spPr>
          <a:xfrm>
            <a:off x="877579" y="0"/>
            <a:ext cx="10461000" cy="5872800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046" name="Google Shape;2046;p12" descr="Yumuşakça, böcek içeren bir resim&#10;&#10;Açıklama otomatik olarak oluşturuldu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91275" y="5738220"/>
            <a:ext cx="1207554" cy="354511"/>
          </a:xfrm>
          <a:prstGeom prst="rect">
            <a:avLst/>
          </a:prstGeom>
          <a:noFill/>
          <a:ln>
            <a:noFill/>
          </a:ln>
        </p:spPr>
      </p:pic>
      <p:sp>
        <p:nvSpPr>
          <p:cNvPr id="2047" name="Google Shape;2047;p12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11430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Times New Roman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8" name="Google Shape;2048;p12"/>
          <p:cNvSpPr>
            <a:spLocks noGrp="1"/>
          </p:cNvSpPr>
          <p:nvPr>
            <p:ph type="pic" idx="2"/>
          </p:nvPr>
        </p:nvSpPr>
        <p:spPr>
          <a:xfrm>
            <a:off x="1681364" y="1658061"/>
            <a:ext cx="1160400" cy="1161300"/>
          </a:xfrm>
          <a:prstGeom prst="rect">
            <a:avLst/>
          </a:prstGeom>
          <a:noFill/>
          <a:ln>
            <a:noFill/>
          </a:ln>
        </p:spPr>
      </p:sp>
      <p:sp>
        <p:nvSpPr>
          <p:cNvPr id="2049" name="Google Shape;2049;p12"/>
          <p:cNvSpPr txBox="1">
            <a:spLocks noGrp="1"/>
          </p:cNvSpPr>
          <p:nvPr>
            <p:ph type="body" idx="1"/>
          </p:nvPr>
        </p:nvSpPr>
        <p:spPr>
          <a:xfrm>
            <a:off x="1106424" y="2926080"/>
            <a:ext cx="2322600" cy="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0" name="Google Shape;2050;p12"/>
          <p:cNvSpPr txBox="1">
            <a:spLocks noGrp="1"/>
          </p:cNvSpPr>
          <p:nvPr>
            <p:ph type="body" idx="3"/>
          </p:nvPr>
        </p:nvSpPr>
        <p:spPr>
          <a:xfrm>
            <a:off x="1106424" y="3145536"/>
            <a:ext cx="2322600" cy="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1" name="Google Shape;2051;p12"/>
          <p:cNvSpPr>
            <a:spLocks noGrp="1"/>
          </p:cNvSpPr>
          <p:nvPr>
            <p:ph type="pic" idx="4"/>
          </p:nvPr>
        </p:nvSpPr>
        <p:spPr>
          <a:xfrm>
            <a:off x="1681364" y="3818492"/>
            <a:ext cx="1160400" cy="1161300"/>
          </a:xfrm>
          <a:prstGeom prst="rect">
            <a:avLst/>
          </a:prstGeom>
          <a:noFill/>
          <a:ln>
            <a:noFill/>
          </a:ln>
        </p:spPr>
      </p:sp>
      <p:sp>
        <p:nvSpPr>
          <p:cNvPr id="2052" name="Google Shape;2052;p12"/>
          <p:cNvSpPr txBox="1">
            <a:spLocks noGrp="1"/>
          </p:cNvSpPr>
          <p:nvPr>
            <p:ph type="body" idx="5"/>
          </p:nvPr>
        </p:nvSpPr>
        <p:spPr>
          <a:xfrm>
            <a:off x="1106424" y="5086511"/>
            <a:ext cx="2322600" cy="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3" name="Google Shape;2053;p12"/>
          <p:cNvSpPr txBox="1">
            <a:spLocks noGrp="1"/>
          </p:cNvSpPr>
          <p:nvPr>
            <p:ph type="body" idx="6"/>
          </p:nvPr>
        </p:nvSpPr>
        <p:spPr>
          <a:xfrm>
            <a:off x="1106424" y="5305967"/>
            <a:ext cx="2322600" cy="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4" name="Google Shape;2054;p12"/>
          <p:cNvSpPr>
            <a:spLocks noGrp="1"/>
          </p:cNvSpPr>
          <p:nvPr>
            <p:ph type="pic" idx="7"/>
          </p:nvPr>
        </p:nvSpPr>
        <p:spPr>
          <a:xfrm>
            <a:off x="4226754" y="1658061"/>
            <a:ext cx="1160400" cy="1161300"/>
          </a:xfrm>
          <a:prstGeom prst="rect">
            <a:avLst/>
          </a:prstGeom>
          <a:noFill/>
          <a:ln>
            <a:noFill/>
          </a:ln>
        </p:spPr>
      </p:sp>
      <p:sp>
        <p:nvSpPr>
          <p:cNvPr id="2055" name="Google Shape;2055;p12"/>
          <p:cNvSpPr txBox="1">
            <a:spLocks noGrp="1"/>
          </p:cNvSpPr>
          <p:nvPr>
            <p:ph type="body" idx="8"/>
          </p:nvPr>
        </p:nvSpPr>
        <p:spPr>
          <a:xfrm>
            <a:off x="3639312" y="2926080"/>
            <a:ext cx="2322600" cy="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6" name="Google Shape;2056;p12"/>
          <p:cNvSpPr txBox="1">
            <a:spLocks noGrp="1"/>
          </p:cNvSpPr>
          <p:nvPr>
            <p:ph type="body" idx="9"/>
          </p:nvPr>
        </p:nvSpPr>
        <p:spPr>
          <a:xfrm>
            <a:off x="3639312" y="3145536"/>
            <a:ext cx="2322600" cy="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7" name="Google Shape;2057;p12"/>
          <p:cNvSpPr>
            <a:spLocks noGrp="1"/>
          </p:cNvSpPr>
          <p:nvPr>
            <p:ph type="pic" idx="13"/>
          </p:nvPr>
        </p:nvSpPr>
        <p:spPr>
          <a:xfrm>
            <a:off x="4226754" y="3818492"/>
            <a:ext cx="1160400" cy="1161300"/>
          </a:xfrm>
          <a:prstGeom prst="rect">
            <a:avLst/>
          </a:prstGeom>
          <a:noFill/>
          <a:ln>
            <a:noFill/>
          </a:ln>
        </p:spPr>
      </p:sp>
      <p:sp>
        <p:nvSpPr>
          <p:cNvPr id="2058" name="Google Shape;2058;p12"/>
          <p:cNvSpPr txBox="1">
            <a:spLocks noGrp="1"/>
          </p:cNvSpPr>
          <p:nvPr>
            <p:ph type="body" idx="14"/>
          </p:nvPr>
        </p:nvSpPr>
        <p:spPr>
          <a:xfrm>
            <a:off x="3639312" y="5086511"/>
            <a:ext cx="2322600" cy="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9" name="Google Shape;2059;p12"/>
          <p:cNvSpPr txBox="1">
            <a:spLocks noGrp="1"/>
          </p:cNvSpPr>
          <p:nvPr>
            <p:ph type="body" idx="15"/>
          </p:nvPr>
        </p:nvSpPr>
        <p:spPr>
          <a:xfrm>
            <a:off x="3639312" y="5305967"/>
            <a:ext cx="2322600" cy="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0" name="Google Shape;2060;p12"/>
          <p:cNvSpPr>
            <a:spLocks noGrp="1"/>
          </p:cNvSpPr>
          <p:nvPr>
            <p:ph type="pic" idx="16"/>
          </p:nvPr>
        </p:nvSpPr>
        <p:spPr>
          <a:xfrm>
            <a:off x="6772144" y="1658061"/>
            <a:ext cx="1160400" cy="1161300"/>
          </a:xfrm>
          <a:prstGeom prst="rect">
            <a:avLst/>
          </a:prstGeom>
          <a:noFill/>
          <a:ln>
            <a:noFill/>
          </a:ln>
        </p:spPr>
      </p:sp>
      <p:sp>
        <p:nvSpPr>
          <p:cNvPr id="2061" name="Google Shape;2061;p12"/>
          <p:cNvSpPr txBox="1">
            <a:spLocks noGrp="1"/>
          </p:cNvSpPr>
          <p:nvPr>
            <p:ph type="body" idx="17"/>
          </p:nvPr>
        </p:nvSpPr>
        <p:spPr>
          <a:xfrm>
            <a:off x="6172200" y="2926080"/>
            <a:ext cx="2322600" cy="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2" name="Google Shape;2062;p12"/>
          <p:cNvSpPr txBox="1">
            <a:spLocks noGrp="1"/>
          </p:cNvSpPr>
          <p:nvPr>
            <p:ph type="body" idx="18"/>
          </p:nvPr>
        </p:nvSpPr>
        <p:spPr>
          <a:xfrm>
            <a:off x="6172200" y="3145536"/>
            <a:ext cx="2322600" cy="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3" name="Google Shape;2063;p12"/>
          <p:cNvSpPr>
            <a:spLocks noGrp="1"/>
          </p:cNvSpPr>
          <p:nvPr>
            <p:ph type="pic" idx="19"/>
          </p:nvPr>
        </p:nvSpPr>
        <p:spPr>
          <a:xfrm>
            <a:off x="6772144" y="3818492"/>
            <a:ext cx="1160400" cy="1161300"/>
          </a:xfrm>
          <a:prstGeom prst="rect">
            <a:avLst/>
          </a:prstGeom>
          <a:noFill/>
          <a:ln>
            <a:noFill/>
          </a:ln>
        </p:spPr>
      </p:sp>
      <p:sp>
        <p:nvSpPr>
          <p:cNvPr id="2064" name="Google Shape;2064;p12"/>
          <p:cNvSpPr txBox="1">
            <a:spLocks noGrp="1"/>
          </p:cNvSpPr>
          <p:nvPr>
            <p:ph type="body" idx="20"/>
          </p:nvPr>
        </p:nvSpPr>
        <p:spPr>
          <a:xfrm>
            <a:off x="6172200" y="5086511"/>
            <a:ext cx="2322600" cy="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5" name="Google Shape;2065;p12"/>
          <p:cNvSpPr txBox="1">
            <a:spLocks noGrp="1"/>
          </p:cNvSpPr>
          <p:nvPr>
            <p:ph type="body" idx="21"/>
          </p:nvPr>
        </p:nvSpPr>
        <p:spPr>
          <a:xfrm>
            <a:off x="6172200" y="5305967"/>
            <a:ext cx="2322600" cy="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6" name="Google Shape;2066;p12"/>
          <p:cNvSpPr>
            <a:spLocks noGrp="1"/>
          </p:cNvSpPr>
          <p:nvPr>
            <p:ph type="pic" idx="22"/>
          </p:nvPr>
        </p:nvSpPr>
        <p:spPr>
          <a:xfrm>
            <a:off x="9317533" y="1658061"/>
            <a:ext cx="1160400" cy="1161300"/>
          </a:xfrm>
          <a:prstGeom prst="rect">
            <a:avLst/>
          </a:prstGeom>
          <a:noFill/>
          <a:ln>
            <a:noFill/>
          </a:ln>
        </p:spPr>
      </p:sp>
      <p:sp>
        <p:nvSpPr>
          <p:cNvPr id="2067" name="Google Shape;2067;p12"/>
          <p:cNvSpPr txBox="1">
            <a:spLocks noGrp="1"/>
          </p:cNvSpPr>
          <p:nvPr>
            <p:ph type="body" idx="23"/>
          </p:nvPr>
        </p:nvSpPr>
        <p:spPr>
          <a:xfrm>
            <a:off x="8705088" y="2926080"/>
            <a:ext cx="2322600" cy="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8" name="Google Shape;2068;p12"/>
          <p:cNvSpPr txBox="1">
            <a:spLocks noGrp="1"/>
          </p:cNvSpPr>
          <p:nvPr>
            <p:ph type="body" idx="24"/>
          </p:nvPr>
        </p:nvSpPr>
        <p:spPr>
          <a:xfrm>
            <a:off x="8705088" y="3145536"/>
            <a:ext cx="2322600" cy="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9" name="Google Shape;2069;p12"/>
          <p:cNvSpPr>
            <a:spLocks noGrp="1"/>
          </p:cNvSpPr>
          <p:nvPr>
            <p:ph type="pic" idx="25"/>
          </p:nvPr>
        </p:nvSpPr>
        <p:spPr>
          <a:xfrm>
            <a:off x="9317533" y="3818492"/>
            <a:ext cx="1160400" cy="1161300"/>
          </a:xfrm>
          <a:prstGeom prst="rect">
            <a:avLst/>
          </a:prstGeom>
          <a:noFill/>
          <a:ln>
            <a:noFill/>
          </a:ln>
        </p:spPr>
      </p:sp>
      <p:sp>
        <p:nvSpPr>
          <p:cNvPr id="2070" name="Google Shape;2070;p12"/>
          <p:cNvSpPr txBox="1">
            <a:spLocks noGrp="1"/>
          </p:cNvSpPr>
          <p:nvPr>
            <p:ph type="body" idx="26"/>
          </p:nvPr>
        </p:nvSpPr>
        <p:spPr>
          <a:xfrm>
            <a:off x="8705088" y="5086511"/>
            <a:ext cx="2322600" cy="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1" name="Google Shape;2071;p12"/>
          <p:cNvSpPr txBox="1">
            <a:spLocks noGrp="1"/>
          </p:cNvSpPr>
          <p:nvPr>
            <p:ph type="body" idx="27"/>
          </p:nvPr>
        </p:nvSpPr>
        <p:spPr>
          <a:xfrm>
            <a:off x="8705088" y="5305967"/>
            <a:ext cx="2322600" cy="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2" name="Google Shape;2072;p12"/>
          <p:cNvSpPr txBox="1">
            <a:spLocks noGrp="1"/>
          </p:cNvSpPr>
          <p:nvPr>
            <p:ph type="ftr" idx="11"/>
          </p:nvPr>
        </p:nvSpPr>
        <p:spPr>
          <a:xfrm>
            <a:off x="22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3" name="Google Shape;2073;p12"/>
          <p:cNvSpPr txBox="1">
            <a:spLocks noGrp="1"/>
          </p:cNvSpPr>
          <p:nvPr>
            <p:ph type="sldNum" idx="12"/>
          </p:nvPr>
        </p:nvSpPr>
        <p:spPr>
          <a:xfrm>
            <a:off x="9208008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aşlık ve İçerik">
  <p:cSld name="2_Başlık ve İçerik">
    <p:bg>
      <p:bgPr>
        <a:solidFill>
          <a:schemeClr val="dk2"/>
        </a:solidFill>
        <a:effectLst/>
      </p:bgPr>
    </p:bg>
    <p:spTree>
      <p:nvGrpSpPr>
        <p:cNvPr id="1" name="Shape 2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5" name="Google Shape;2075;p13"/>
          <p:cNvSpPr/>
          <p:nvPr/>
        </p:nvSpPr>
        <p:spPr>
          <a:xfrm>
            <a:off x="838199" y="196052"/>
            <a:ext cx="10515600" cy="168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076" name="Google Shape;2076;p13" descr="Kumaş içeren bir resim&#10;&#10;Açıklama otomatik olarak oluşturuldu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5314950" y="-64113"/>
            <a:ext cx="1562100" cy="4394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7" name="Google Shape;2077;p13"/>
          <p:cNvSpPr/>
          <p:nvPr/>
        </p:nvSpPr>
        <p:spPr>
          <a:xfrm>
            <a:off x="995423" y="319215"/>
            <a:ext cx="10185600" cy="1444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078" name="Google Shape;2078;p13" descr="Çiçek ve bitki içeren bir resim&#10;&#10;Açıklama otomatik olarak oluşturuldu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4869421" y="459092"/>
            <a:ext cx="749300" cy="275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9" name="Google Shape;2079;p13"/>
          <p:cNvSpPr txBox="1">
            <a:spLocks noGrp="1"/>
          </p:cNvSpPr>
          <p:nvPr>
            <p:ph type="title"/>
          </p:nvPr>
        </p:nvSpPr>
        <p:spPr>
          <a:xfrm>
            <a:off x="838200" y="484632"/>
            <a:ext cx="10515600" cy="11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Libre Baskerville"/>
              <a:buNone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0" name="Google Shape;2080;p13"/>
          <p:cNvSpPr txBox="1">
            <a:spLocks noGrp="1"/>
          </p:cNvSpPr>
          <p:nvPr>
            <p:ph type="body" idx="1"/>
          </p:nvPr>
        </p:nvSpPr>
        <p:spPr>
          <a:xfrm>
            <a:off x="838200" y="2990088"/>
            <a:ext cx="10515600" cy="3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latin typeface="Gill Sans"/>
                <a:ea typeface="Gill Sans"/>
                <a:cs typeface="Gill Sans"/>
                <a:sym typeface="Gill Sans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1" name="Google Shape;2081;p13"/>
          <p:cNvSpPr txBox="1">
            <a:spLocks noGrp="1"/>
          </p:cNvSpPr>
          <p:nvPr>
            <p:ph type="ftr" idx="11"/>
          </p:nvPr>
        </p:nvSpPr>
        <p:spPr>
          <a:xfrm>
            <a:off x="22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2" name="Google Shape;2082;p13"/>
          <p:cNvSpPr txBox="1">
            <a:spLocks noGrp="1"/>
          </p:cNvSpPr>
          <p:nvPr>
            <p:ph type="sldNum" idx="12"/>
          </p:nvPr>
        </p:nvSpPr>
        <p:spPr>
          <a:xfrm>
            <a:off x="9208008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Özel Düzen">
  <p:cSld name="2_Özel Düzen">
    <p:spTree>
      <p:nvGrpSpPr>
        <p:cNvPr id="1" name="Shape 2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Google Shape;2084;p14"/>
          <p:cNvSpPr/>
          <p:nvPr/>
        </p:nvSpPr>
        <p:spPr>
          <a:xfrm>
            <a:off x="4680" y="0"/>
            <a:ext cx="12192000" cy="2309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85" name="Google Shape;2085;p14"/>
          <p:cNvSpPr/>
          <p:nvPr/>
        </p:nvSpPr>
        <p:spPr>
          <a:xfrm>
            <a:off x="1007819" y="319215"/>
            <a:ext cx="10185600" cy="1444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086" name="Google Shape;2086;p14" descr="Yumuşakça, böcek içeren bir resim&#10;&#10;Açıklama otomatik olarak oluşturuldu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96902" y="1631192"/>
            <a:ext cx="1207554" cy="354511"/>
          </a:xfrm>
          <a:prstGeom prst="rect">
            <a:avLst/>
          </a:prstGeom>
          <a:noFill/>
          <a:ln>
            <a:noFill/>
          </a:ln>
        </p:spPr>
      </p:pic>
      <p:sp>
        <p:nvSpPr>
          <p:cNvPr id="2087" name="Google Shape;2087;p14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11430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Times New Roman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8" name="Google Shape;2088;p14"/>
          <p:cNvSpPr txBox="1">
            <a:spLocks noGrp="1"/>
          </p:cNvSpPr>
          <p:nvPr>
            <p:ph type="ftr" idx="11"/>
          </p:nvPr>
        </p:nvSpPr>
        <p:spPr>
          <a:xfrm>
            <a:off x="22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9" name="Google Shape;2089;p14"/>
          <p:cNvSpPr txBox="1">
            <a:spLocks noGrp="1"/>
          </p:cNvSpPr>
          <p:nvPr>
            <p:ph type="sldNum" idx="12"/>
          </p:nvPr>
        </p:nvSpPr>
        <p:spPr>
          <a:xfrm>
            <a:off x="9208008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2090" name="Google Shape;2090;p14"/>
          <p:cNvSpPr txBox="1">
            <a:spLocks noGrp="1"/>
          </p:cNvSpPr>
          <p:nvPr>
            <p:ph type="body" idx="1"/>
          </p:nvPr>
        </p:nvSpPr>
        <p:spPr>
          <a:xfrm>
            <a:off x="975360" y="2615184"/>
            <a:ext cx="10241400" cy="33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rşılaştırma">
  <p:cSld name="Karşılaştırma">
    <p:spTree>
      <p:nvGrpSpPr>
        <p:cNvPr id="1" name="Shape 2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2" name="Google Shape;2092;p15"/>
          <p:cNvSpPr/>
          <p:nvPr/>
        </p:nvSpPr>
        <p:spPr>
          <a:xfrm>
            <a:off x="0" y="0"/>
            <a:ext cx="4873800" cy="6869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093" name="Google Shape;2093;p15" descr="Bir ağacın yakından görüntüsü&#10;&#10;Açıklama otomatik olarak orta düzeyde güvenilirlikle oluşturuldu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  <a:noFill/>
          <a:ln>
            <a:noFill/>
          </a:ln>
        </p:spPr>
      </p:pic>
      <p:sp>
        <p:nvSpPr>
          <p:cNvPr id="2094" name="Google Shape;2094;p15"/>
          <p:cNvSpPr txBox="1">
            <a:spLocks noGrp="1"/>
          </p:cNvSpPr>
          <p:nvPr>
            <p:ph type="title"/>
          </p:nvPr>
        </p:nvSpPr>
        <p:spPr>
          <a:xfrm>
            <a:off x="6291072" y="978408"/>
            <a:ext cx="4974300" cy="1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5" name="Google Shape;2095;p15"/>
          <p:cNvSpPr txBox="1">
            <a:spLocks noGrp="1"/>
          </p:cNvSpPr>
          <p:nvPr>
            <p:ph type="ftr" idx="11"/>
          </p:nvPr>
        </p:nvSpPr>
        <p:spPr>
          <a:xfrm>
            <a:off x="22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6" name="Google Shape;2096;p15"/>
          <p:cNvSpPr txBox="1">
            <a:spLocks noGrp="1"/>
          </p:cNvSpPr>
          <p:nvPr>
            <p:ph type="sldNum" idx="12"/>
          </p:nvPr>
        </p:nvSpPr>
        <p:spPr>
          <a:xfrm>
            <a:off x="9208008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2097" name="Google Shape;2097;p15"/>
          <p:cNvSpPr txBox="1">
            <a:spLocks noGrp="1"/>
          </p:cNvSpPr>
          <p:nvPr>
            <p:ph type="body" idx="1"/>
          </p:nvPr>
        </p:nvSpPr>
        <p:spPr>
          <a:xfrm>
            <a:off x="6291072" y="2322576"/>
            <a:ext cx="50658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None/>
              <a:defRPr sz="2000" b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98" name="Google Shape;2098;p15"/>
          <p:cNvSpPr txBox="1">
            <a:spLocks noGrp="1"/>
          </p:cNvSpPr>
          <p:nvPr>
            <p:ph type="body" idx="2"/>
          </p:nvPr>
        </p:nvSpPr>
        <p:spPr>
          <a:xfrm>
            <a:off x="6289612" y="2770632"/>
            <a:ext cx="5065800" cy="15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292A"/>
              </a:buClr>
              <a:buSzPts val="1600"/>
              <a:buFont typeface="Arial"/>
              <a:buChar char="•"/>
              <a:defRPr sz="1600"/>
            </a:lvl1pPr>
            <a:lvl2pPr marL="91440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3292A"/>
              </a:buClr>
              <a:buSzPts val="1400"/>
              <a:buFont typeface="Arial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3292A"/>
              </a:buClr>
              <a:buSzPts val="1200"/>
              <a:buFont typeface="Arial"/>
              <a:buChar char="•"/>
              <a:defRPr sz="1200"/>
            </a:lvl3pPr>
            <a:lvl4pPr marL="1828800" lvl="3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3292A"/>
              </a:buClr>
              <a:buSzPts val="1100"/>
              <a:buFont typeface="Arial"/>
              <a:buChar char="•"/>
              <a:defRPr sz="1100"/>
            </a:lvl4pPr>
            <a:lvl5pPr marL="2286000" lvl="4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3292A"/>
              </a:buClr>
              <a:buSzPts val="1100"/>
              <a:buFont typeface="Arial"/>
              <a:buChar char="•"/>
              <a:defRPr sz="11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9" name="Google Shape;2099;p15"/>
          <p:cNvSpPr txBox="1">
            <a:spLocks noGrp="1"/>
          </p:cNvSpPr>
          <p:nvPr>
            <p:ph type="body" idx="3"/>
          </p:nvPr>
        </p:nvSpPr>
        <p:spPr>
          <a:xfrm>
            <a:off x="6289612" y="4361688"/>
            <a:ext cx="50658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None/>
              <a:defRPr sz="2000" b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100" name="Google Shape;2100;p15"/>
          <p:cNvSpPr txBox="1">
            <a:spLocks noGrp="1"/>
          </p:cNvSpPr>
          <p:nvPr>
            <p:ph type="body" idx="4"/>
          </p:nvPr>
        </p:nvSpPr>
        <p:spPr>
          <a:xfrm>
            <a:off x="6289612" y="4791456"/>
            <a:ext cx="50658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292A"/>
              </a:buClr>
              <a:buSzPts val="1600"/>
              <a:buChar char="•"/>
              <a:defRPr sz="1600"/>
            </a:lvl1pPr>
            <a:lvl2pPr marL="91440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3292A"/>
              </a:buClr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3292A"/>
              </a:buClr>
              <a:buSzPts val="1200"/>
              <a:buChar char="•"/>
              <a:defRPr sz="1200"/>
            </a:lvl3pPr>
            <a:lvl4pPr marL="1828800" lvl="3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3292A"/>
              </a:buClr>
              <a:buSzPts val="1100"/>
              <a:buChar char="•"/>
              <a:defRPr sz="1100"/>
            </a:lvl4pPr>
            <a:lvl5pPr marL="2286000" lvl="4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3292A"/>
              </a:buClr>
              <a:buSzPts val="1100"/>
              <a:buChar char="•"/>
              <a:defRPr sz="11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01" name="Google Shape;2101;p15" descr="Bir grup çiçek&#10;&#10;Açıklama otomatik olarak düşük düzey güvenilirlikle oluşturuldu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019083" y="2260473"/>
            <a:ext cx="1245309" cy="2314811"/>
          </a:xfrm>
          <a:prstGeom prst="rect">
            <a:avLst/>
          </a:prstGeom>
          <a:noFill/>
          <a:ln>
            <a:noFill/>
          </a:ln>
        </p:spPr>
      </p:pic>
      <p:sp>
        <p:nvSpPr>
          <p:cNvPr id="2102" name="Google Shape;2102;p15"/>
          <p:cNvSpPr txBox="1">
            <a:spLocks noGrp="1"/>
          </p:cNvSpPr>
          <p:nvPr>
            <p:ph type="body" idx="5"/>
          </p:nvPr>
        </p:nvSpPr>
        <p:spPr>
          <a:xfrm>
            <a:off x="466344" y="1426464"/>
            <a:ext cx="3922800" cy="42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0"/>
              <a:buNone/>
              <a:defRPr sz="30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İki İçerik">
  <p:cSld name="İki İçerik"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p16"/>
          <p:cNvSpPr/>
          <p:nvPr/>
        </p:nvSpPr>
        <p:spPr>
          <a:xfrm>
            <a:off x="4680" y="0"/>
            <a:ext cx="12192000" cy="2309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05" name="Google Shape;2105;p16"/>
          <p:cNvSpPr/>
          <p:nvPr/>
        </p:nvSpPr>
        <p:spPr>
          <a:xfrm>
            <a:off x="1007819" y="319215"/>
            <a:ext cx="10185600" cy="1444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106" name="Google Shape;2106;p16" descr="Yumuşakça, böcek içeren bir resim&#10;&#10;Açıklama otomatik olarak oluşturuldu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96902" y="1631192"/>
            <a:ext cx="1207554" cy="354511"/>
          </a:xfrm>
          <a:prstGeom prst="rect">
            <a:avLst/>
          </a:prstGeom>
          <a:noFill/>
          <a:ln>
            <a:noFill/>
          </a:ln>
        </p:spPr>
      </p:pic>
      <p:sp>
        <p:nvSpPr>
          <p:cNvPr id="2107" name="Google Shape;2107;p16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11430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Times New Roman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8" name="Google Shape;2108;p16"/>
          <p:cNvSpPr txBox="1">
            <a:spLocks noGrp="1"/>
          </p:cNvSpPr>
          <p:nvPr>
            <p:ph type="body" idx="1"/>
          </p:nvPr>
        </p:nvSpPr>
        <p:spPr>
          <a:xfrm>
            <a:off x="838200" y="2628461"/>
            <a:ext cx="5181600" cy="35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9" name="Google Shape;2109;p16"/>
          <p:cNvSpPr txBox="1">
            <a:spLocks noGrp="1"/>
          </p:cNvSpPr>
          <p:nvPr>
            <p:ph type="body" idx="2"/>
          </p:nvPr>
        </p:nvSpPr>
        <p:spPr>
          <a:xfrm>
            <a:off x="6172200" y="2628461"/>
            <a:ext cx="5181600" cy="35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0" name="Google Shape;2110;p16"/>
          <p:cNvSpPr txBox="1">
            <a:spLocks noGrp="1"/>
          </p:cNvSpPr>
          <p:nvPr>
            <p:ph type="ftr" idx="11"/>
          </p:nvPr>
        </p:nvSpPr>
        <p:spPr>
          <a:xfrm>
            <a:off x="22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1" name="Google Shape;2111;p16"/>
          <p:cNvSpPr txBox="1">
            <a:spLocks noGrp="1"/>
          </p:cNvSpPr>
          <p:nvPr>
            <p:ph type="sldNum" idx="12"/>
          </p:nvPr>
        </p:nvSpPr>
        <p:spPr>
          <a:xfrm>
            <a:off x="9208008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alnızca Başlık">
  <p:cSld name="Yalnızca Başlık">
    <p:spTree>
      <p:nvGrpSpPr>
        <p:cNvPr id="1" name="Shape 2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3" name="Google Shape;2113;p17"/>
          <p:cNvSpPr/>
          <p:nvPr/>
        </p:nvSpPr>
        <p:spPr>
          <a:xfrm>
            <a:off x="4680" y="0"/>
            <a:ext cx="12192000" cy="2309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14" name="Google Shape;2114;p17"/>
          <p:cNvSpPr/>
          <p:nvPr/>
        </p:nvSpPr>
        <p:spPr>
          <a:xfrm>
            <a:off x="1007819" y="319215"/>
            <a:ext cx="10185600" cy="1444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115" name="Google Shape;2115;p17" descr="Yumuşakça, böcek içeren bir resim&#10;&#10;Açıklama otomatik olarak oluşturuldu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96902" y="1631192"/>
            <a:ext cx="1207554" cy="354511"/>
          </a:xfrm>
          <a:prstGeom prst="rect">
            <a:avLst/>
          </a:prstGeom>
          <a:noFill/>
          <a:ln>
            <a:noFill/>
          </a:ln>
        </p:spPr>
      </p:pic>
      <p:sp>
        <p:nvSpPr>
          <p:cNvPr id="2116" name="Google Shape;2116;p17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11430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Times New Roman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7" name="Google Shape;2117;p17"/>
          <p:cNvSpPr txBox="1">
            <a:spLocks noGrp="1"/>
          </p:cNvSpPr>
          <p:nvPr>
            <p:ph type="ftr" idx="11"/>
          </p:nvPr>
        </p:nvSpPr>
        <p:spPr>
          <a:xfrm>
            <a:off x="22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8" name="Google Shape;2118;p17"/>
          <p:cNvSpPr txBox="1">
            <a:spLocks noGrp="1"/>
          </p:cNvSpPr>
          <p:nvPr>
            <p:ph type="sldNum" idx="12"/>
          </p:nvPr>
        </p:nvSpPr>
        <p:spPr>
          <a:xfrm>
            <a:off x="9208008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ş" type="blank">
  <p:cSld name="BLANK">
    <p:bg>
      <p:bgPr>
        <a:solidFill>
          <a:schemeClr val="dk2"/>
        </a:solidFill>
        <a:effectLst/>
      </p:bgPr>
    </p:bg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" name="Google Shape;2120;p18"/>
          <p:cNvSpPr txBox="1">
            <a:spLocks noGrp="1"/>
          </p:cNvSpPr>
          <p:nvPr>
            <p:ph type="ftr" idx="11"/>
          </p:nvPr>
        </p:nvSpPr>
        <p:spPr>
          <a:xfrm>
            <a:off x="22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1" name="Google Shape;2121;p18"/>
          <p:cNvSpPr txBox="1">
            <a:spLocks noGrp="1"/>
          </p:cNvSpPr>
          <p:nvPr>
            <p:ph type="sldNum" idx="12"/>
          </p:nvPr>
        </p:nvSpPr>
        <p:spPr>
          <a:xfrm>
            <a:off x="9208008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im Yazılı İçerik" type="objTx">
  <p:cSld name="OBJECT_WITH_CAPTION_TEXT">
    <p:spTree>
      <p:nvGrpSpPr>
        <p:cNvPr id="1" name="Shape 2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3" name="Google Shape;2123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Times New Roman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4" name="Google Shape;2124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125" name="Google Shape;2125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26" name="Google Shape;2126;p19"/>
          <p:cNvSpPr txBox="1">
            <a:spLocks noGrp="1"/>
          </p:cNvSpPr>
          <p:nvPr>
            <p:ph type="ftr" idx="11"/>
          </p:nvPr>
        </p:nvSpPr>
        <p:spPr>
          <a:xfrm>
            <a:off x="22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7" name="Google Shape;2127;p19"/>
          <p:cNvSpPr txBox="1">
            <a:spLocks noGrp="1"/>
          </p:cNvSpPr>
          <p:nvPr>
            <p:ph type="sldNum" idx="12"/>
          </p:nvPr>
        </p:nvSpPr>
        <p:spPr>
          <a:xfrm>
            <a:off x="9208008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im Yazılı Resim" type="picTx">
  <p:cSld name="PICTURE_WITH_CAPTION_TEXT">
    <p:spTree>
      <p:nvGrpSpPr>
        <p:cNvPr id="1" name="Shape 2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" name="Google Shape;2129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Times New Roman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0" name="Google Shape;2130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2131" name="Google Shape;2131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32" name="Google Shape;2132;p20"/>
          <p:cNvSpPr txBox="1">
            <a:spLocks noGrp="1"/>
          </p:cNvSpPr>
          <p:nvPr>
            <p:ph type="ftr" idx="11"/>
          </p:nvPr>
        </p:nvSpPr>
        <p:spPr>
          <a:xfrm>
            <a:off x="22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3" name="Google Shape;2133;p20"/>
          <p:cNvSpPr txBox="1">
            <a:spLocks noGrp="1"/>
          </p:cNvSpPr>
          <p:nvPr>
            <p:ph type="sldNum" idx="12"/>
          </p:nvPr>
        </p:nvSpPr>
        <p:spPr>
          <a:xfrm>
            <a:off x="9208008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Karşılaştırma">
  <p:cSld name="2_Karşılaştırma">
    <p:spTree>
      <p:nvGrpSpPr>
        <p:cNvPr id="1" name="Shape 1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4" name="Google Shape;1954;p3" descr="Kumaş içeren bir resim&#10;&#10;Açıklama otomatik olarak oluşturuldu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67013" y="1162701"/>
            <a:ext cx="1562100" cy="439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5" name="Google Shape;1955;p3"/>
          <p:cNvSpPr/>
          <p:nvPr/>
        </p:nvSpPr>
        <p:spPr>
          <a:xfrm>
            <a:off x="0" y="0"/>
            <a:ext cx="6096000" cy="6869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956" name="Google Shape;1956;p3" descr="Bir grup çiçek&#10;&#10;Açıklama otomatik olarak düşük düzey güvenilirlikle oluşturuldu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959851" flipH="1">
            <a:off x="1760954" y="2048834"/>
            <a:ext cx="1230524" cy="2287327"/>
          </a:xfrm>
          <a:prstGeom prst="rect">
            <a:avLst/>
          </a:prstGeom>
          <a:noFill/>
          <a:ln>
            <a:noFill/>
          </a:ln>
        </p:spPr>
      </p:pic>
      <p:sp>
        <p:nvSpPr>
          <p:cNvPr id="1957" name="Google Shape;1957;p3"/>
          <p:cNvSpPr txBox="1">
            <a:spLocks noGrp="1"/>
          </p:cNvSpPr>
          <p:nvPr>
            <p:ph type="title"/>
          </p:nvPr>
        </p:nvSpPr>
        <p:spPr>
          <a:xfrm>
            <a:off x="8183880" y="978408"/>
            <a:ext cx="3749100" cy="1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8" name="Google Shape;1958;p3"/>
          <p:cNvSpPr txBox="1">
            <a:spLocks noGrp="1"/>
          </p:cNvSpPr>
          <p:nvPr>
            <p:ph type="ftr" idx="11"/>
          </p:nvPr>
        </p:nvSpPr>
        <p:spPr>
          <a:xfrm>
            <a:off x="22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9" name="Google Shape;1959;p3"/>
          <p:cNvSpPr txBox="1">
            <a:spLocks noGrp="1"/>
          </p:cNvSpPr>
          <p:nvPr>
            <p:ph type="sldNum" idx="12"/>
          </p:nvPr>
        </p:nvSpPr>
        <p:spPr>
          <a:xfrm>
            <a:off x="9208008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1960" name="Google Shape;1960;p3"/>
          <p:cNvSpPr txBox="1">
            <a:spLocks noGrp="1"/>
          </p:cNvSpPr>
          <p:nvPr>
            <p:ph type="body" idx="1"/>
          </p:nvPr>
        </p:nvSpPr>
        <p:spPr>
          <a:xfrm>
            <a:off x="8183880" y="2194560"/>
            <a:ext cx="3749100" cy="43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73292A"/>
              </a:buClr>
              <a:buSzPts val="2400"/>
              <a:buNone/>
              <a:defRPr sz="2400"/>
            </a:lvl1pPr>
            <a:lvl2pPr marL="91440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3292A"/>
              </a:buClr>
              <a:buSzPts val="2000"/>
              <a:buChar char="•"/>
              <a:defRPr sz="2000"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3292A"/>
              </a:buClr>
              <a:buSzPts val="1800"/>
              <a:buChar char="•"/>
              <a:defRPr sz="1800"/>
            </a:lvl3pPr>
            <a:lvl4pPr marL="182880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3292A"/>
              </a:buClr>
              <a:buSzPts val="1600"/>
              <a:buChar char="•"/>
              <a:defRPr sz="1600"/>
            </a:lvl4pPr>
            <a:lvl5pPr marL="228600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3292A"/>
              </a:buClr>
              <a:buSzPts val="1600"/>
              <a:buChar char="•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61" name="Google Shape;1961;p3" descr="Çiçek ve bitki içeren bir resim&#10;&#10;Açıklama otomatik olarak oluşturuldu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77235" y="2476883"/>
            <a:ext cx="749300" cy="275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2" name="Google Shape;1962;p3"/>
          <p:cNvSpPr txBox="1">
            <a:spLocks noGrp="1"/>
          </p:cNvSpPr>
          <p:nvPr>
            <p:ph type="body" idx="2"/>
          </p:nvPr>
        </p:nvSpPr>
        <p:spPr>
          <a:xfrm>
            <a:off x="1225296" y="1426464"/>
            <a:ext cx="3922800" cy="42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0"/>
              <a:buNone/>
              <a:defRPr sz="30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aşlık ve İçerik" type="obj">
  <p:cSld name="OBJECT">
    <p:bg>
      <p:bgPr>
        <a:solidFill>
          <a:schemeClr val="dk2"/>
        </a:solidFill>
        <a:effectLst/>
      </p:bgPr>
    </p:bg>
    <p:spTree>
      <p:nvGrpSpPr>
        <p:cNvPr id="1" name="Shape 1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4" name="Google Shape;1964;p4"/>
          <p:cNvSpPr/>
          <p:nvPr/>
        </p:nvSpPr>
        <p:spPr>
          <a:xfrm>
            <a:off x="1174276" y="-756"/>
            <a:ext cx="9843300" cy="569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65" name="Google Shape;1965;p4"/>
          <p:cNvSpPr/>
          <p:nvPr/>
        </p:nvSpPr>
        <p:spPr>
          <a:xfrm>
            <a:off x="1604189" y="-13446"/>
            <a:ext cx="8983500" cy="5257800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966" name="Google Shape;1966;p4" descr="Yumuşakça, böcek içeren bir resim&#10;&#10;Açıklama otomatik olarak oluşturuldu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52833" y="5110810"/>
            <a:ext cx="1207554" cy="354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7" name="Google Shape;196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5202474" y="-1953000"/>
            <a:ext cx="1485900" cy="537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8" name="Google Shape;1968;p4"/>
          <p:cNvSpPr txBox="1">
            <a:spLocks noGrp="1"/>
          </p:cNvSpPr>
          <p:nvPr>
            <p:ph type="title"/>
          </p:nvPr>
        </p:nvSpPr>
        <p:spPr>
          <a:xfrm>
            <a:off x="1748028" y="1389888"/>
            <a:ext cx="8695800" cy="1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Libre Baskerville"/>
              <a:buNone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9" name="Google Shape;1969;p4"/>
          <p:cNvSpPr txBox="1">
            <a:spLocks noGrp="1"/>
          </p:cNvSpPr>
          <p:nvPr>
            <p:ph type="body" idx="1"/>
          </p:nvPr>
        </p:nvSpPr>
        <p:spPr>
          <a:xfrm>
            <a:off x="2223516" y="2651760"/>
            <a:ext cx="7745100" cy="2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429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marL="1371600" lvl="2" indent="-3302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>
                <a:latin typeface="Gill Sans"/>
                <a:ea typeface="Gill Sans"/>
                <a:cs typeface="Gill Sans"/>
                <a:sym typeface="Gill Sans"/>
              </a:defRPr>
            </a:lvl3pPr>
            <a:lvl4pPr marL="1828800" lvl="3" indent="-3175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>
                <a:latin typeface="Gill Sans"/>
                <a:ea typeface="Gill Sans"/>
                <a:cs typeface="Gill Sans"/>
                <a:sym typeface="Gill Sans"/>
              </a:defRPr>
            </a:lvl4pPr>
            <a:lvl5pPr marL="2286000" lvl="4" indent="-3175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>
                <a:latin typeface="Gill Sans"/>
                <a:ea typeface="Gill Sans"/>
                <a:cs typeface="Gill Sans"/>
                <a:sym typeface="Gill Sans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0" name="Google Shape;1970;p4"/>
          <p:cNvSpPr txBox="1">
            <a:spLocks noGrp="1"/>
          </p:cNvSpPr>
          <p:nvPr>
            <p:ph type="ftr" idx="11"/>
          </p:nvPr>
        </p:nvSpPr>
        <p:spPr>
          <a:xfrm>
            <a:off x="22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1" name="Google Shape;1971;p4"/>
          <p:cNvSpPr txBox="1">
            <a:spLocks noGrp="1"/>
          </p:cNvSpPr>
          <p:nvPr>
            <p:ph type="sldNum" idx="12"/>
          </p:nvPr>
        </p:nvSpPr>
        <p:spPr>
          <a:xfrm>
            <a:off x="9208008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zel Düzen">
  <p:cSld name="Özel Düzen">
    <p:bg>
      <p:bgPr>
        <a:solidFill>
          <a:schemeClr val="dk2"/>
        </a:solidFill>
        <a:effectLst/>
      </p:bgPr>
    </p:bg>
    <p:spTree>
      <p:nvGrpSpPr>
        <p:cNvPr id="1" name="Shape 1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" name="Google Shape;1973;p5"/>
          <p:cNvSpPr/>
          <p:nvPr/>
        </p:nvSpPr>
        <p:spPr>
          <a:xfrm>
            <a:off x="553443" y="0"/>
            <a:ext cx="11105400" cy="6244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74" name="Google Shape;1974;p5"/>
          <p:cNvSpPr/>
          <p:nvPr/>
        </p:nvSpPr>
        <p:spPr>
          <a:xfrm>
            <a:off x="877579" y="0"/>
            <a:ext cx="10461000" cy="5872800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975" name="Google Shape;1975;p5" descr="Yumuşakça, böcek içeren bir resim&#10;&#10;Açıklama otomatik olarak oluşturuldu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91275" y="5738220"/>
            <a:ext cx="1207554" cy="354511"/>
          </a:xfrm>
          <a:prstGeom prst="rect">
            <a:avLst/>
          </a:prstGeom>
          <a:noFill/>
          <a:ln>
            <a:noFill/>
          </a:ln>
        </p:spPr>
      </p:pic>
      <p:sp>
        <p:nvSpPr>
          <p:cNvPr id="1976" name="Google Shape;1976;p5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11430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Times New Roman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7" name="Google Shape;1977;p5"/>
          <p:cNvSpPr>
            <a:spLocks noGrp="1"/>
          </p:cNvSpPr>
          <p:nvPr>
            <p:ph type="pic" idx="2"/>
          </p:nvPr>
        </p:nvSpPr>
        <p:spPr>
          <a:xfrm>
            <a:off x="1375868" y="1797050"/>
            <a:ext cx="2057400" cy="2058900"/>
          </a:xfrm>
          <a:prstGeom prst="rect">
            <a:avLst/>
          </a:prstGeom>
          <a:noFill/>
          <a:ln>
            <a:noFill/>
          </a:ln>
        </p:spPr>
      </p:sp>
      <p:sp>
        <p:nvSpPr>
          <p:cNvPr id="1978" name="Google Shape;1978;p5"/>
          <p:cNvSpPr txBox="1">
            <a:spLocks noGrp="1"/>
          </p:cNvSpPr>
          <p:nvPr>
            <p:ph type="body" idx="1"/>
          </p:nvPr>
        </p:nvSpPr>
        <p:spPr>
          <a:xfrm>
            <a:off x="1326173" y="3946525"/>
            <a:ext cx="21945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9" name="Google Shape;1979;p5"/>
          <p:cNvSpPr txBox="1">
            <a:spLocks noGrp="1"/>
          </p:cNvSpPr>
          <p:nvPr>
            <p:ph type="body" idx="3"/>
          </p:nvPr>
        </p:nvSpPr>
        <p:spPr>
          <a:xfrm>
            <a:off x="1328309" y="4306415"/>
            <a:ext cx="21945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0" name="Google Shape;1980;p5"/>
          <p:cNvSpPr>
            <a:spLocks noGrp="1"/>
          </p:cNvSpPr>
          <p:nvPr>
            <p:ph type="pic" idx="4"/>
          </p:nvPr>
        </p:nvSpPr>
        <p:spPr>
          <a:xfrm>
            <a:off x="3828270" y="1797050"/>
            <a:ext cx="2057400" cy="2058900"/>
          </a:xfrm>
          <a:prstGeom prst="rect">
            <a:avLst/>
          </a:prstGeom>
          <a:noFill/>
          <a:ln>
            <a:noFill/>
          </a:ln>
        </p:spPr>
      </p:sp>
      <p:sp>
        <p:nvSpPr>
          <p:cNvPr id="1981" name="Google Shape;1981;p5"/>
          <p:cNvSpPr txBox="1">
            <a:spLocks noGrp="1"/>
          </p:cNvSpPr>
          <p:nvPr>
            <p:ph type="body" idx="5"/>
          </p:nvPr>
        </p:nvSpPr>
        <p:spPr>
          <a:xfrm>
            <a:off x="3763663" y="3926721"/>
            <a:ext cx="21945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2" name="Google Shape;1982;p5"/>
          <p:cNvSpPr txBox="1">
            <a:spLocks noGrp="1"/>
          </p:cNvSpPr>
          <p:nvPr>
            <p:ph type="body" idx="6"/>
          </p:nvPr>
        </p:nvSpPr>
        <p:spPr>
          <a:xfrm>
            <a:off x="3765799" y="4286611"/>
            <a:ext cx="21945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3" name="Google Shape;1983;p5"/>
          <p:cNvSpPr>
            <a:spLocks noGrp="1"/>
          </p:cNvSpPr>
          <p:nvPr>
            <p:ph type="pic" idx="7"/>
          </p:nvPr>
        </p:nvSpPr>
        <p:spPr>
          <a:xfrm>
            <a:off x="6280672" y="1797050"/>
            <a:ext cx="2057400" cy="2058900"/>
          </a:xfrm>
          <a:prstGeom prst="rect">
            <a:avLst/>
          </a:prstGeom>
          <a:noFill/>
          <a:ln>
            <a:noFill/>
          </a:ln>
        </p:spPr>
      </p:sp>
      <p:sp>
        <p:nvSpPr>
          <p:cNvPr id="1984" name="Google Shape;1984;p5"/>
          <p:cNvSpPr txBox="1">
            <a:spLocks noGrp="1"/>
          </p:cNvSpPr>
          <p:nvPr>
            <p:ph type="body" idx="8"/>
          </p:nvPr>
        </p:nvSpPr>
        <p:spPr>
          <a:xfrm>
            <a:off x="6216065" y="3946525"/>
            <a:ext cx="21945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5" name="Google Shape;1985;p5"/>
          <p:cNvSpPr txBox="1">
            <a:spLocks noGrp="1"/>
          </p:cNvSpPr>
          <p:nvPr>
            <p:ph type="body" idx="9"/>
          </p:nvPr>
        </p:nvSpPr>
        <p:spPr>
          <a:xfrm>
            <a:off x="6218201" y="4306415"/>
            <a:ext cx="21945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6" name="Google Shape;1986;p5"/>
          <p:cNvSpPr>
            <a:spLocks noGrp="1"/>
          </p:cNvSpPr>
          <p:nvPr>
            <p:ph type="pic" idx="13"/>
          </p:nvPr>
        </p:nvSpPr>
        <p:spPr>
          <a:xfrm>
            <a:off x="8733074" y="1797050"/>
            <a:ext cx="2057400" cy="2058900"/>
          </a:xfrm>
          <a:prstGeom prst="rect">
            <a:avLst/>
          </a:prstGeom>
          <a:noFill/>
          <a:ln>
            <a:noFill/>
          </a:ln>
        </p:spPr>
      </p:sp>
      <p:sp>
        <p:nvSpPr>
          <p:cNvPr id="1987" name="Google Shape;1987;p5"/>
          <p:cNvSpPr txBox="1">
            <a:spLocks noGrp="1"/>
          </p:cNvSpPr>
          <p:nvPr>
            <p:ph type="body" idx="14"/>
          </p:nvPr>
        </p:nvSpPr>
        <p:spPr>
          <a:xfrm>
            <a:off x="8666331" y="3946525"/>
            <a:ext cx="21945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8" name="Google Shape;1988;p5"/>
          <p:cNvSpPr txBox="1">
            <a:spLocks noGrp="1"/>
          </p:cNvSpPr>
          <p:nvPr>
            <p:ph type="body" idx="15"/>
          </p:nvPr>
        </p:nvSpPr>
        <p:spPr>
          <a:xfrm>
            <a:off x="8668467" y="4306415"/>
            <a:ext cx="21945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9" name="Google Shape;1989;p5"/>
          <p:cNvSpPr txBox="1">
            <a:spLocks noGrp="1"/>
          </p:cNvSpPr>
          <p:nvPr>
            <p:ph type="ftr" idx="11"/>
          </p:nvPr>
        </p:nvSpPr>
        <p:spPr>
          <a:xfrm>
            <a:off x="22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0" name="Google Shape;1990;p5"/>
          <p:cNvSpPr txBox="1">
            <a:spLocks noGrp="1"/>
          </p:cNvSpPr>
          <p:nvPr>
            <p:ph type="sldNum" idx="12"/>
          </p:nvPr>
        </p:nvSpPr>
        <p:spPr>
          <a:xfrm>
            <a:off x="9208008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Karşılaştırma" type="twoTxTwoObj">
  <p:cSld name="TWO_OBJECTS_WITH_TEXT">
    <p:bg>
      <p:bgPr>
        <a:solidFill>
          <a:schemeClr val="dk2"/>
        </a:solidFill>
        <a:effectLst/>
      </p:bgPr>
    </p:bg>
    <p:spTree>
      <p:nvGrpSpPr>
        <p:cNvPr id="1" name="Shape 1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2" name="Google Shape;1992;p6"/>
          <p:cNvSpPr/>
          <p:nvPr/>
        </p:nvSpPr>
        <p:spPr>
          <a:xfrm>
            <a:off x="491679" y="319214"/>
            <a:ext cx="11208600" cy="585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993" name="Google Shape;1993;p6"/>
          <p:cNvCxnSpPr/>
          <p:nvPr/>
        </p:nvCxnSpPr>
        <p:spPr>
          <a:xfrm>
            <a:off x="837235" y="1767119"/>
            <a:ext cx="105165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94" name="Google Shape;1994;p6" descr="Yumuşakça, böcek içeren bir resim&#10;&#10;Açıklama otomatik olarak oluşturuldu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95658" y="1631192"/>
            <a:ext cx="1207554" cy="354511"/>
          </a:xfrm>
          <a:prstGeom prst="rect">
            <a:avLst/>
          </a:prstGeom>
          <a:noFill/>
          <a:ln>
            <a:noFill/>
          </a:ln>
        </p:spPr>
      </p:pic>
      <p:sp>
        <p:nvSpPr>
          <p:cNvPr id="1995" name="Google Shape;1995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Times New Roman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6" name="Google Shape;1996;p6"/>
          <p:cNvSpPr txBox="1">
            <a:spLocks noGrp="1"/>
          </p:cNvSpPr>
          <p:nvPr>
            <p:ph type="body" idx="1"/>
          </p:nvPr>
        </p:nvSpPr>
        <p:spPr>
          <a:xfrm>
            <a:off x="1124712" y="2161563"/>
            <a:ext cx="32004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97" name="Google Shape;1997;p6"/>
          <p:cNvSpPr txBox="1">
            <a:spLocks noGrp="1"/>
          </p:cNvSpPr>
          <p:nvPr>
            <p:ph type="body" idx="2"/>
          </p:nvPr>
        </p:nvSpPr>
        <p:spPr>
          <a:xfrm>
            <a:off x="1124712" y="2629116"/>
            <a:ext cx="3200400" cy="3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292A"/>
              </a:buClr>
              <a:buSzPts val="1600"/>
              <a:buFont typeface="Arial"/>
              <a:buChar char="•"/>
              <a:defRPr sz="1600"/>
            </a:lvl1pPr>
            <a:lvl2pPr marL="91440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3292A"/>
              </a:buClr>
              <a:buSzPts val="1400"/>
              <a:buFont typeface="Arial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3292A"/>
              </a:buClr>
              <a:buSzPts val="1200"/>
              <a:buFont typeface="Arial"/>
              <a:buChar char="•"/>
              <a:defRPr sz="1200"/>
            </a:lvl3pPr>
            <a:lvl4pPr marL="1828800" lvl="3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3292A"/>
              </a:buClr>
              <a:buSzPts val="1100"/>
              <a:buFont typeface="Arial"/>
              <a:buChar char="•"/>
              <a:defRPr sz="1100"/>
            </a:lvl4pPr>
            <a:lvl5pPr marL="2286000" lvl="4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3292A"/>
              </a:buClr>
              <a:buSzPts val="1100"/>
              <a:buFont typeface="Arial"/>
              <a:buChar char="•"/>
              <a:defRPr sz="11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8" name="Google Shape;1998;p6"/>
          <p:cNvSpPr txBox="1">
            <a:spLocks noGrp="1"/>
          </p:cNvSpPr>
          <p:nvPr>
            <p:ph type="body" idx="3"/>
          </p:nvPr>
        </p:nvSpPr>
        <p:spPr>
          <a:xfrm>
            <a:off x="4498848" y="2161563"/>
            <a:ext cx="32004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99" name="Google Shape;1999;p6"/>
          <p:cNvSpPr txBox="1">
            <a:spLocks noGrp="1"/>
          </p:cNvSpPr>
          <p:nvPr>
            <p:ph type="body" idx="4"/>
          </p:nvPr>
        </p:nvSpPr>
        <p:spPr>
          <a:xfrm>
            <a:off x="4498848" y="2629116"/>
            <a:ext cx="3200400" cy="3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292A"/>
              </a:buClr>
              <a:buSzPts val="1600"/>
              <a:buChar char="•"/>
              <a:defRPr sz="1600"/>
            </a:lvl1pPr>
            <a:lvl2pPr marL="91440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3292A"/>
              </a:buClr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3292A"/>
              </a:buClr>
              <a:buSzPts val="1200"/>
              <a:buChar char="•"/>
              <a:defRPr sz="1200"/>
            </a:lvl3pPr>
            <a:lvl4pPr marL="1828800" lvl="3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3292A"/>
              </a:buClr>
              <a:buSzPts val="1100"/>
              <a:buChar char="•"/>
              <a:defRPr sz="1100"/>
            </a:lvl4pPr>
            <a:lvl5pPr marL="2286000" lvl="4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3292A"/>
              </a:buClr>
              <a:buSzPts val="1100"/>
              <a:buChar char="•"/>
              <a:defRPr sz="11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0" name="Google Shape;2000;p6"/>
          <p:cNvSpPr txBox="1">
            <a:spLocks noGrp="1"/>
          </p:cNvSpPr>
          <p:nvPr>
            <p:ph type="ftr" idx="11"/>
          </p:nvPr>
        </p:nvSpPr>
        <p:spPr>
          <a:xfrm>
            <a:off x="22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1" name="Google Shape;2001;p6"/>
          <p:cNvSpPr txBox="1">
            <a:spLocks noGrp="1"/>
          </p:cNvSpPr>
          <p:nvPr>
            <p:ph type="sldNum" idx="12"/>
          </p:nvPr>
        </p:nvSpPr>
        <p:spPr>
          <a:xfrm>
            <a:off x="9208008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2002" name="Google Shape;2002;p6"/>
          <p:cNvSpPr txBox="1">
            <a:spLocks noGrp="1"/>
          </p:cNvSpPr>
          <p:nvPr>
            <p:ph type="body" idx="5"/>
          </p:nvPr>
        </p:nvSpPr>
        <p:spPr>
          <a:xfrm>
            <a:off x="7909560" y="2161563"/>
            <a:ext cx="32004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03" name="Google Shape;2003;p6"/>
          <p:cNvSpPr txBox="1">
            <a:spLocks noGrp="1"/>
          </p:cNvSpPr>
          <p:nvPr>
            <p:ph type="body" idx="6"/>
          </p:nvPr>
        </p:nvSpPr>
        <p:spPr>
          <a:xfrm>
            <a:off x="7909560" y="2629116"/>
            <a:ext cx="3200400" cy="3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292A"/>
              </a:buClr>
              <a:buSzPts val="1600"/>
              <a:buChar char="•"/>
              <a:defRPr sz="1600"/>
            </a:lvl1pPr>
            <a:lvl2pPr marL="91440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3292A"/>
              </a:buClr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3292A"/>
              </a:buClr>
              <a:buSzPts val="1200"/>
              <a:buChar char="•"/>
              <a:defRPr sz="1200"/>
            </a:lvl3pPr>
            <a:lvl4pPr marL="1828800" lvl="3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3292A"/>
              </a:buClr>
              <a:buSzPts val="1100"/>
              <a:buChar char="•"/>
              <a:defRPr sz="1100"/>
            </a:lvl4pPr>
            <a:lvl5pPr marL="2286000" lvl="4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3292A"/>
              </a:buClr>
              <a:buSzPts val="1100"/>
              <a:buChar char="•"/>
              <a:defRPr sz="11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Özel Düzen">
  <p:cSld name="3_Özel Düzen">
    <p:spTree>
      <p:nvGrpSpPr>
        <p:cNvPr id="1" name="Shape 2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5" name="Google Shape;2005;p7" descr="Kumaş içeren bir resim&#10;&#10;Açıklama otomatik olarak oluşturuldu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67013" y="1162701"/>
            <a:ext cx="1562100" cy="4394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6" name="Google Shape;2006;p7"/>
          <p:cNvSpPr/>
          <p:nvPr/>
        </p:nvSpPr>
        <p:spPr>
          <a:xfrm>
            <a:off x="0" y="0"/>
            <a:ext cx="6096000" cy="6869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007" name="Google Shape;2007;p7" descr="Çiçek ve bitki içeren bir resim&#10;&#10;Açıklama otomatik olarak oluşturuldu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7235" y="2476883"/>
            <a:ext cx="749300" cy="275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8" name="Google Shape;2008;p7" descr="Bir çiçeğin yakından görüntüsü&#10;&#10;Açıklama otomatik olarak düşük düzey güvenilirlikle oluşturuldu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9809" y="1695833"/>
            <a:ext cx="1155700" cy="431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9" name="Google Shape;2009;p7" descr="Bir çiçeğin yakından görüntüsü&#10;&#10;Açıklama otomatik olarak düşük düzey güvenilirlikle oluşturuldu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66749" y="381916"/>
            <a:ext cx="1155700" cy="431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0" name="Google Shape;2010;p7"/>
          <p:cNvSpPr/>
          <p:nvPr/>
        </p:nvSpPr>
        <p:spPr>
          <a:xfrm>
            <a:off x="1024128" y="2162946"/>
            <a:ext cx="3794700" cy="253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11" name="Google Shape;2011;p7"/>
          <p:cNvSpPr/>
          <p:nvPr/>
        </p:nvSpPr>
        <p:spPr>
          <a:xfrm>
            <a:off x="1131655" y="2264499"/>
            <a:ext cx="3585600" cy="2335500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12" name="Google Shape;2012;p7"/>
          <p:cNvSpPr txBox="1">
            <a:spLocks noGrp="1"/>
          </p:cNvSpPr>
          <p:nvPr>
            <p:ph type="title"/>
          </p:nvPr>
        </p:nvSpPr>
        <p:spPr>
          <a:xfrm>
            <a:off x="1472184" y="2889504"/>
            <a:ext cx="28530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Times New Roman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3" name="Google Shape;2013;p7"/>
          <p:cNvSpPr txBox="1">
            <a:spLocks noGrp="1"/>
          </p:cNvSpPr>
          <p:nvPr>
            <p:ph type="body" idx="1"/>
          </p:nvPr>
        </p:nvSpPr>
        <p:spPr>
          <a:xfrm>
            <a:off x="8211312" y="2011680"/>
            <a:ext cx="2999100" cy="28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>
                <a:latin typeface="Gill Sans"/>
                <a:ea typeface="Gill Sans"/>
                <a:cs typeface="Gill Sans"/>
                <a:sym typeface="Gill Sans"/>
              </a:defRPr>
            </a:lvl2pPr>
            <a:lvl3pPr marL="1371600" lvl="2" indent="-3302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>
                <a:latin typeface="Gill Sans"/>
                <a:ea typeface="Gill Sans"/>
                <a:cs typeface="Gill Sans"/>
                <a:sym typeface="Gill Sans"/>
              </a:defRPr>
            </a:lvl3pPr>
            <a:lvl4pPr marL="1828800" lvl="3" indent="-3175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>
                <a:latin typeface="Gill Sans"/>
                <a:ea typeface="Gill Sans"/>
                <a:cs typeface="Gill Sans"/>
                <a:sym typeface="Gill Sans"/>
              </a:defRPr>
            </a:lvl4pPr>
            <a:lvl5pPr marL="2286000" lvl="4" indent="-3175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>
                <a:latin typeface="Gill Sans"/>
                <a:ea typeface="Gill Sans"/>
                <a:cs typeface="Gill Sans"/>
                <a:sym typeface="Gill Sans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ölüm Üst Bilgisi" type="secHead">
  <p:cSld name="SECTION_HEADER">
    <p:bg>
      <p:bgPr>
        <a:solidFill>
          <a:schemeClr val="dk2"/>
        </a:solidFill>
        <a:effectLst/>
      </p:bgPr>
    </p:bg>
    <p:spTree>
      <p:nvGrpSpPr>
        <p:cNvPr id="1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p8"/>
          <p:cNvSpPr/>
          <p:nvPr/>
        </p:nvSpPr>
        <p:spPr>
          <a:xfrm>
            <a:off x="0" y="3377183"/>
            <a:ext cx="12192000" cy="232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016" name="Google Shape;2016;p8" descr="Bir bitkinin yakın çekimi&#10;&#10;Açıklama otomatik olarak düşük düzey güvenilirlikle oluşturuldu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5387322" y="3187511"/>
            <a:ext cx="1422400" cy="528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7" name="Google Shape;2017;p8" descr="Yatak örtüsü, kumaş içeren bir resim&#10;&#10;Açıklama otomatik olarak oluşturuldu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5400022" y="287485"/>
            <a:ext cx="1485900" cy="5372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8" name="Google Shape;2018;p8"/>
          <p:cNvSpPr/>
          <p:nvPr/>
        </p:nvSpPr>
        <p:spPr>
          <a:xfrm>
            <a:off x="232651" y="3633264"/>
            <a:ext cx="11740800" cy="1789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019" name="Google Shape;2019;p8" descr="Seramik eşya, porselen içeren bir resim&#10;&#10;Açıklama otomatik olarak oluşturuldu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590192">
            <a:off x="6957396" y="5090392"/>
            <a:ext cx="856832" cy="83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0" name="Google Shape;2020;p8" descr="Metin içeren bir resim&#10;&#10;Açıklama otomatik olarak oluşturuldu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62979" y="3252854"/>
            <a:ext cx="1206427" cy="621355"/>
          </a:xfrm>
          <a:prstGeom prst="rect">
            <a:avLst/>
          </a:prstGeom>
          <a:noFill/>
          <a:ln>
            <a:noFill/>
          </a:ln>
        </p:spPr>
      </p:pic>
      <p:sp>
        <p:nvSpPr>
          <p:cNvPr id="2021" name="Google Shape;2021;p8"/>
          <p:cNvSpPr txBox="1">
            <a:spLocks noGrp="1"/>
          </p:cNvSpPr>
          <p:nvPr>
            <p:ph type="title"/>
          </p:nvPr>
        </p:nvSpPr>
        <p:spPr>
          <a:xfrm>
            <a:off x="1153668" y="3977640"/>
            <a:ext cx="98847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Times New Roman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2" name="Google Shape;2022;p8"/>
          <p:cNvSpPr txBox="1">
            <a:spLocks noGrp="1"/>
          </p:cNvSpPr>
          <p:nvPr>
            <p:ph type="body" idx="1"/>
          </p:nvPr>
        </p:nvSpPr>
        <p:spPr>
          <a:xfrm>
            <a:off x="1153668" y="4700016"/>
            <a:ext cx="9884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İçerik">
  <p:cSld name="Başlık ve İçerik">
    <p:spTree>
      <p:nvGrpSpPr>
        <p:cNvPr id="1" name="Shape 2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4" name="Google Shape;2024;p9"/>
          <p:cNvSpPr txBox="1">
            <a:spLocks noGrp="1"/>
          </p:cNvSpPr>
          <p:nvPr>
            <p:ph type="title"/>
          </p:nvPr>
        </p:nvSpPr>
        <p:spPr>
          <a:xfrm>
            <a:off x="838200" y="380999"/>
            <a:ext cx="10515600" cy="1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Libre Baskerville"/>
              <a:buNone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5" name="Google Shape;2025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latin typeface="Gill Sans"/>
                <a:ea typeface="Gill Sans"/>
                <a:cs typeface="Gill Sans"/>
                <a:sym typeface="Gill Sans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6" name="Google Shape;2026;p9"/>
          <p:cNvSpPr txBox="1">
            <a:spLocks noGrp="1"/>
          </p:cNvSpPr>
          <p:nvPr>
            <p:ph type="ftr" idx="11"/>
          </p:nvPr>
        </p:nvSpPr>
        <p:spPr>
          <a:xfrm>
            <a:off x="22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7" name="Google Shape;2027;p9"/>
          <p:cNvSpPr txBox="1">
            <a:spLocks noGrp="1"/>
          </p:cNvSpPr>
          <p:nvPr>
            <p:ph type="sldNum" idx="12"/>
          </p:nvPr>
        </p:nvSpPr>
        <p:spPr>
          <a:xfrm>
            <a:off x="9208008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İçerik yeşil">
  <p:cSld name="Başlık ve İçerik yeşil">
    <p:bg>
      <p:bgPr>
        <a:solidFill>
          <a:schemeClr val="dk2"/>
        </a:solidFill>
        <a:effectLst/>
      </p:bgPr>
    </p:bg>
    <p:spTree>
      <p:nvGrpSpPr>
        <p:cNvPr id="1" name="Shape 2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9" name="Google Shape;2029;p10"/>
          <p:cNvSpPr txBox="1">
            <a:spLocks noGrp="1"/>
          </p:cNvSpPr>
          <p:nvPr>
            <p:ph type="title"/>
          </p:nvPr>
        </p:nvSpPr>
        <p:spPr>
          <a:xfrm>
            <a:off x="838200" y="380999"/>
            <a:ext cx="10515600" cy="1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Libre Baskerville"/>
              <a:buNone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0" name="Google Shape;2030;p10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latin typeface="Gill Sans"/>
                <a:ea typeface="Gill Sans"/>
                <a:cs typeface="Gill Sans"/>
                <a:sym typeface="Gill Sans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1" name="Google Shape;2031;p10"/>
          <p:cNvSpPr txBox="1">
            <a:spLocks noGrp="1"/>
          </p:cNvSpPr>
          <p:nvPr>
            <p:ph type="ftr" idx="11"/>
          </p:nvPr>
        </p:nvSpPr>
        <p:spPr>
          <a:xfrm>
            <a:off x="22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2" name="Google Shape;2032;p10"/>
          <p:cNvSpPr txBox="1">
            <a:spLocks noGrp="1"/>
          </p:cNvSpPr>
          <p:nvPr>
            <p:ph type="sldNum" idx="12"/>
          </p:nvPr>
        </p:nvSpPr>
        <p:spPr>
          <a:xfrm>
            <a:off x="9208008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p1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11430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Times New Roman"/>
              <a:buNone/>
              <a:defRPr sz="4400" b="0" i="0" u="none" strike="noStrike" cap="none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40" name="Google Shape;1940;p1"/>
          <p:cNvSpPr txBox="1"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292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accent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3292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3292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3292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3292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941" name="Google Shape;1941;p1"/>
          <p:cNvSpPr txBox="1">
            <a:spLocks noGrp="1"/>
          </p:cNvSpPr>
          <p:nvPr>
            <p:ph type="ftr" idx="11"/>
          </p:nvPr>
        </p:nvSpPr>
        <p:spPr>
          <a:xfrm>
            <a:off x="22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942" name="Google Shape;1942;p1"/>
          <p:cNvSpPr txBox="1">
            <a:spLocks noGrp="1"/>
          </p:cNvSpPr>
          <p:nvPr>
            <p:ph type="sldNum" idx="12"/>
          </p:nvPr>
        </p:nvSpPr>
        <p:spPr>
          <a:xfrm>
            <a:off x="9208008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9" name="Google Shape;2139;p21"/>
          <p:cNvSpPr txBox="1">
            <a:spLocks noGrp="1"/>
          </p:cNvSpPr>
          <p:nvPr>
            <p:ph type="ctrTitle"/>
          </p:nvPr>
        </p:nvSpPr>
        <p:spPr>
          <a:xfrm>
            <a:off x="2749296" y="3042644"/>
            <a:ext cx="66933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SzPts val="4300"/>
            </a:pPr>
            <a:r>
              <a:rPr lang="tr-TR" sz="4300" dirty="0"/>
              <a:t>İngiliz Dili </a:t>
            </a:r>
            <a:br>
              <a:rPr lang="tr-TR" sz="4300" dirty="0"/>
            </a:br>
            <a:r>
              <a:rPr lang="tr-TR" sz="4300" dirty="0"/>
              <a:t>ve </a:t>
            </a:r>
            <a:br>
              <a:rPr lang="tr-TR" sz="4300" dirty="0"/>
            </a:br>
            <a:r>
              <a:rPr lang="tr-TR" sz="4300" dirty="0"/>
              <a:t>Edebiyatı (İngilizce)</a:t>
            </a:r>
            <a:br>
              <a:rPr lang="tr-TR" sz="4300" dirty="0"/>
            </a:br>
            <a:r>
              <a:rPr lang="tr-TR" sz="4300" dirty="0"/>
              <a:t>Bölümü 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" name="Google Shape;2211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Times New Roman"/>
              <a:buNone/>
            </a:pPr>
            <a:r>
              <a:rPr lang="tr-TR"/>
              <a:t>Gelecekteki Hedeflerimiz</a:t>
            </a:r>
            <a:endParaRPr/>
          </a:p>
        </p:txBody>
      </p:sp>
      <p:sp>
        <p:nvSpPr>
          <p:cNvPr id="2212" name="Google Shape;2212;p30"/>
          <p:cNvSpPr txBox="1">
            <a:spLocks noGrp="1"/>
          </p:cNvSpPr>
          <p:nvPr>
            <p:ph type="body" idx="1"/>
          </p:nvPr>
        </p:nvSpPr>
        <p:spPr>
          <a:xfrm>
            <a:off x="1488694" y="2381415"/>
            <a:ext cx="37314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tr-TR" sz="2400"/>
              <a:t>Erasmus Görüşmelerimiz</a:t>
            </a:r>
            <a:endParaRPr/>
          </a:p>
        </p:txBody>
      </p:sp>
      <p:sp>
        <p:nvSpPr>
          <p:cNvPr id="2213" name="Google Shape;2213;p30"/>
          <p:cNvSpPr txBox="1">
            <a:spLocks noGrp="1"/>
          </p:cNvSpPr>
          <p:nvPr>
            <p:ph type="body" idx="2"/>
          </p:nvPr>
        </p:nvSpPr>
        <p:spPr>
          <a:xfrm>
            <a:off x="1488694" y="3172013"/>
            <a:ext cx="3200400" cy="3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292A"/>
              </a:buClr>
              <a:buSzPts val="2000"/>
              <a:buFont typeface="Arial"/>
              <a:buChar char="•"/>
            </a:pPr>
            <a:r>
              <a:rPr lang="tr-TR" sz="2000" b="1"/>
              <a:t>Adam Mickiewicz University in Poznan</a:t>
            </a:r>
            <a:r>
              <a:rPr lang="tr-TR" sz="2000"/>
              <a:t> (Polonya) ve </a:t>
            </a:r>
            <a:r>
              <a:rPr lang="tr-TR" sz="2000" b="1"/>
              <a:t>Matej Bel University </a:t>
            </a:r>
            <a:r>
              <a:rPr lang="tr-TR" sz="2000"/>
              <a:t>(Slovakya) ile Erasmus+ programı kapsamında görüşmelerimiz devam etmektedir.</a:t>
            </a:r>
            <a:endParaRPr/>
          </a:p>
        </p:txBody>
      </p:sp>
      <p:sp>
        <p:nvSpPr>
          <p:cNvPr id="2214" name="Google Shape;2214;p30"/>
          <p:cNvSpPr txBox="1">
            <a:spLocks noGrp="1"/>
          </p:cNvSpPr>
          <p:nvPr>
            <p:ph type="body" idx="3"/>
          </p:nvPr>
        </p:nvSpPr>
        <p:spPr>
          <a:xfrm>
            <a:off x="7252702" y="2381416"/>
            <a:ext cx="32004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tr-TR" sz="2400"/>
              <a:t>Kültürel Etkinliklerimiz</a:t>
            </a:r>
            <a:endParaRPr/>
          </a:p>
        </p:txBody>
      </p:sp>
      <p:sp>
        <p:nvSpPr>
          <p:cNvPr id="2215" name="Google Shape;2215;p30"/>
          <p:cNvSpPr txBox="1">
            <a:spLocks noGrp="1"/>
          </p:cNvSpPr>
          <p:nvPr>
            <p:ph type="sldNum" idx="12"/>
          </p:nvPr>
        </p:nvSpPr>
        <p:spPr>
          <a:xfrm>
            <a:off x="9208008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10</a:t>
            </a:fld>
            <a:endParaRPr/>
          </a:p>
        </p:txBody>
      </p:sp>
      <p:sp>
        <p:nvSpPr>
          <p:cNvPr id="2216" name="Google Shape;2216;p30"/>
          <p:cNvSpPr txBox="1"/>
          <p:nvPr/>
        </p:nvSpPr>
        <p:spPr>
          <a:xfrm>
            <a:off x="7252702" y="3172012"/>
            <a:ext cx="3200400" cy="3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292A"/>
              </a:buClr>
              <a:buSzPts val="2000"/>
              <a:buFont typeface="Arial"/>
              <a:buChar char="•"/>
            </a:pPr>
            <a:r>
              <a:rPr lang="tr-TR" sz="2000" b="0" i="0" u="none" strike="noStrike" cap="none" dirty="0">
                <a:solidFill>
                  <a:schemeClr val="accent3"/>
                </a:solidFill>
                <a:latin typeface="Gill Sans"/>
                <a:ea typeface="Gill Sans"/>
                <a:cs typeface="Gill Sans"/>
                <a:sym typeface="Gill Sans"/>
              </a:rPr>
              <a:t>2023-2024 akademik yılı içinde öğrencilerimize yönelik </a:t>
            </a:r>
            <a:r>
              <a:rPr lang="tr-TR" sz="2000" b="1" i="0" u="none" strike="noStrike" cap="none" dirty="0">
                <a:solidFill>
                  <a:schemeClr val="accent3"/>
                </a:solidFill>
                <a:latin typeface="Gill Sans"/>
                <a:ea typeface="Gill Sans"/>
                <a:cs typeface="Gill Sans"/>
                <a:sym typeface="Gill Sans"/>
              </a:rPr>
              <a:t>bölüm dergisi </a:t>
            </a:r>
            <a:r>
              <a:rPr lang="tr-TR" sz="2000" b="0" i="0" u="none" strike="noStrike" cap="none" dirty="0">
                <a:solidFill>
                  <a:schemeClr val="accent3"/>
                </a:solidFill>
                <a:latin typeface="Gill Sans"/>
                <a:ea typeface="Gill Sans"/>
                <a:cs typeface="Gill Sans"/>
                <a:sym typeface="Gill Sans"/>
              </a:rPr>
              <a:t>çıkarmayı planlamaktayız.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" name="Google Shape;2222;p31"/>
          <p:cNvSpPr txBox="1">
            <a:spLocks noGrp="1"/>
          </p:cNvSpPr>
          <p:nvPr>
            <p:ph type="title"/>
          </p:nvPr>
        </p:nvSpPr>
        <p:spPr>
          <a:xfrm>
            <a:off x="1472184" y="2889504"/>
            <a:ext cx="28530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Times New Roman"/>
              <a:buNone/>
            </a:pPr>
            <a:r>
              <a:rPr lang="tr-TR"/>
              <a:t>Teşekkürler</a:t>
            </a:r>
            <a:endParaRPr/>
          </a:p>
        </p:txBody>
      </p:sp>
      <p:sp>
        <p:nvSpPr>
          <p:cNvPr id="2223" name="Google Shape;2223;p31"/>
          <p:cNvSpPr txBox="1">
            <a:spLocks noGrp="1"/>
          </p:cNvSpPr>
          <p:nvPr>
            <p:ph type="body" idx="1"/>
          </p:nvPr>
        </p:nvSpPr>
        <p:spPr>
          <a:xfrm>
            <a:off x="7244178" y="2011680"/>
            <a:ext cx="4687500" cy="28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tr-TR"/>
              <a:t>Dr. Öğr. Üyesi Nilüfer ÖZGÜR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tr-TR" sz="2000"/>
              <a:t>Batı Dilleri ve Edebiyatları Bölüm Başkanı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tr-TR" sz="2000"/>
              <a:t>İngiliz Dili ve Edebiyatı Anabilim Dalı Başkanı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5" name="Google Shape;2145;p22"/>
          <p:cNvSpPr txBox="1">
            <a:spLocks noGrp="1"/>
          </p:cNvSpPr>
          <p:nvPr>
            <p:ph type="title"/>
          </p:nvPr>
        </p:nvSpPr>
        <p:spPr>
          <a:xfrm>
            <a:off x="8183880" y="978408"/>
            <a:ext cx="3749100" cy="1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Times New Roman"/>
              <a:buNone/>
            </a:pPr>
            <a:r>
              <a:rPr lang="tr-TR">
                <a:solidFill>
                  <a:schemeClr val="accent3"/>
                </a:solidFill>
              </a:rPr>
              <a:t>İçerik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146" name="Google Shape;2146;p22"/>
          <p:cNvSpPr txBox="1">
            <a:spLocks noGrp="1"/>
          </p:cNvSpPr>
          <p:nvPr>
            <p:ph type="body" idx="2"/>
          </p:nvPr>
        </p:nvSpPr>
        <p:spPr>
          <a:xfrm>
            <a:off x="1225296" y="1426464"/>
            <a:ext cx="3922800" cy="42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0"/>
              <a:buNone/>
            </a:pPr>
            <a:r>
              <a:rPr lang="tr-TR"/>
              <a:t>İ</a:t>
            </a:r>
            <a:endParaRPr/>
          </a:p>
        </p:txBody>
      </p:sp>
      <p:pic>
        <p:nvPicPr>
          <p:cNvPr id="2147" name="Google Shape;2147;p22" descr="Çiçek yaprağı vurgusu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941632" flipH="1">
            <a:off x="1609922" y="3033955"/>
            <a:ext cx="1243661" cy="790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8" name="Google Shape;2148;p22" descr="Çiçek yaprağı vurgusu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37260" y="2342954"/>
            <a:ext cx="1791037" cy="20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149" name="Google Shape;2149;p22"/>
          <p:cNvSpPr txBox="1">
            <a:spLocks noGrp="1"/>
          </p:cNvSpPr>
          <p:nvPr>
            <p:ph type="body" idx="1"/>
          </p:nvPr>
        </p:nvSpPr>
        <p:spPr>
          <a:xfrm>
            <a:off x="7043930" y="2194560"/>
            <a:ext cx="4889100" cy="43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tr-TR" sz="2400">
                <a:solidFill>
                  <a:schemeClr val="accent3"/>
                </a:solidFill>
                <a:latin typeface="Gill Sans"/>
                <a:ea typeface="Gill Sans"/>
                <a:cs typeface="Gill Sans"/>
                <a:sym typeface="Gill Sans"/>
              </a:rPr>
              <a:t>Kontenjan ve Taban/Tavan Puanlar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tr-TR" sz="2400">
                <a:solidFill>
                  <a:schemeClr val="accent3"/>
                </a:solidFill>
                <a:latin typeface="Gill Sans"/>
                <a:ea typeface="Gill Sans"/>
                <a:cs typeface="Gill Sans"/>
                <a:sym typeface="Gill Sans"/>
              </a:rPr>
              <a:t>Tarihçe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tr-TR">
                <a:latin typeface="Gill Sans"/>
                <a:ea typeface="Gill Sans"/>
                <a:cs typeface="Gill Sans"/>
                <a:sym typeface="Gill Sans"/>
              </a:rPr>
              <a:t>Akademik Kadro</a:t>
            </a:r>
            <a:endParaRPr sz="2400">
              <a:solidFill>
                <a:schemeClr val="accent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tr-TR" sz="2400">
                <a:solidFill>
                  <a:schemeClr val="accent3"/>
                </a:solidFill>
                <a:latin typeface="Gill Sans"/>
                <a:ea typeface="Gill Sans"/>
                <a:cs typeface="Gill Sans"/>
                <a:sym typeface="Gill Sans"/>
              </a:rPr>
              <a:t>İstihdam Alanları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tr-TR">
                <a:latin typeface="Gill Sans"/>
                <a:ea typeface="Gill Sans"/>
                <a:cs typeface="Gill Sans"/>
                <a:sym typeface="Gill Sans"/>
              </a:rPr>
              <a:t>Hazırlık Sınıfı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tr-TR" sz="2400">
                <a:solidFill>
                  <a:schemeClr val="accent3"/>
                </a:solidFill>
                <a:latin typeface="Gill Sans"/>
                <a:ea typeface="Gill Sans"/>
                <a:cs typeface="Gill Sans"/>
                <a:sym typeface="Gill Sans"/>
              </a:rPr>
              <a:t>Lisans Eğitim Planı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tr-TR">
                <a:latin typeface="Gill Sans"/>
                <a:ea typeface="Gill Sans"/>
                <a:cs typeface="Gill Sans"/>
                <a:sym typeface="Gill Sans"/>
              </a:rPr>
              <a:t>Gelecekteki Hedeflerimiz</a:t>
            </a:r>
            <a:endParaRPr sz="2400">
              <a:solidFill>
                <a:schemeClr val="accent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42900" lvl="0" indent="-20193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None/>
            </a:pPr>
            <a:endParaRPr sz="2400">
              <a:solidFill>
                <a:schemeClr val="accent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>
              <a:solidFill>
                <a:schemeClr val="accent3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50" name="Google Shape;2150;p22"/>
          <p:cNvSpPr txBox="1">
            <a:spLocks noGrp="1"/>
          </p:cNvSpPr>
          <p:nvPr>
            <p:ph type="sldNum" idx="12"/>
          </p:nvPr>
        </p:nvSpPr>
        <p:spPr>
          <a:xfrm>
            <a:off x="9208008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6" name="Google Shape;2156;p23"/>
          <p:cNvSpPr txBox="1">
            <a:spLocks noGrp="1"/>
          </p:cNvSpPr>
          <p:nvPr>
            <p:ph type="title"/>
          </p:nvPr>
        </p:nvSpPr>
        <p:spPr>
          <a:xfrm>
            <a:off x="1748028" y="1389888"/>
            <a:ext cx="8695800" cy="1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Libre Baskerville"/>
              <a:buNone/>
            </a:pPr>
            <a:r>
              <a:rPr lang="tr-TR"/>
              <a:t>Kontenjan ve Taban &amp; Tavan Puanlar</a:t>
            </a:r>
            <a:endParaRPr/>
          </a:p>
        </p:txBody>
      </p:sp>
      <p:sp>
        <p:nvSpPr>
          <p:cNvPr id="2157" name="Google Shape;2157;p23"/>
          <p:cNvSpPr txBox="1">
            <a:spLocks noGrp="1"/>
          </p:cNvSpPr>
          <p:nvPr>
            <p:ph type="body" idx="1"/>
          </p:nvPr>
        </p:nvSpPr>
        <p:spPr>
          <a:xfrm>
            <a:off x="2223516" y="2651760"/>
            <a:ext cx="7745100" cy="2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tr-TR" b="1"/>
              <a:t>Kontenjan:</a:t>
            </a:r>
            <a:r>
              <a:rPr lang="tr-TR"/>
              <a:t> 60 (Yabancı öğrenci kontenjanımız bulunmakta.)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tr-TR" b="1"/>
              <a:t>2022 Tavan Puan: </a:t>
            </a:r>
            <a:r>
              <a:rPr lang="tr-TR"/>
              <a:t>410,30656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tr-TR" b="1"/>
              <a:t>2022 Tavan Başarı Sırası: </a:t>
            </a:r>
            <a:r>
              <a:rPr lang="tr-TR"/>
              <a:t>20.308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tr-TR" b="1"/>
              <a:t>Taban Puan: </a:t>
            </a:r>
            <a:r>
              <a:rPr lang="tr-TR"/>
              <a:t>361,86569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tr-TR" b="1"/>
              <a:t>Taban Başarı Sırası: </a:t>
            </a:r>
            <a:r>
              <a:rPr lang="tr-TR"/>
              <a:t>37.731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tr-TR" b="1"/>
              <a:t>Öğrenim Dili: </a:t>
            </a:r>
            <a:r>
              <a:rPr lang="tr-TR"/>
              <a:t>İngilizce</a:t>
            </a:r>
            <a:endParaRPr/>
          </a:p>
        </p:txBody>
      </p:sp>
      <p:sp>
        <p:nvSpPr>
          <p:cNvPr id="2158" name="Google Shape;2158;p23"/>
          <p:cNvSpPr txBox="1">
            <a:spLocks noGrp="1"/>
          </p:cNvSpPr>
          <p:nvPr>
            <p:ph type="sldNum" idx="12"/>
          </p:nvPr>
        </p:nvSpPr>
        <p:spPr>
          <a:xfrm>
            <a:off x="9208008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4" name="Google Shape;2164;p24"/>
          <p:cNvSpPr txBox="1">
            <a:spLocks noGrp="1"/>
          </p:cNvSpPr>
          <p:nvPr>
            <p:ph type="title"/>
          </p:nvPr>
        </p:nvSpPr>
        <p:spPr>
          <a:xfrm>
            <a:off x="380999" y="136525"/>
            <a:ext cx="11430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Times New Roman"/>
              <a:buNone/>
            </a:pPr>
            <a:r>
              <a:rPr lang="tr-TR" sz="4800"/>
              <a:t>Tarihçe</a:t>
            </a:r>
            <a:endParaRPr/>
          </a:p>
        </p:txBody>
      </p:sp>
      <p:sp>
        <p:nvSpPr>
          <p:cNvPr id="2165" name="Google Shape;2165;p24"/>
          <p:cNvSpPr txBox="1">
            <a:spLocks noGrp="1"/>
          </p:cNvSpPr>
          <p:nvPr>
            <p:ph type="body" idx="3"/>
          </p:nvPr>
        </p:nvSpPr>
        <p:spPr>
          <a:xfrm>
            <a:off x="1278192" y="248575"/>
            <a:ext cx="9635700" cy="3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tr-TR" sz="2400" dirty="0"/>
              <a:t>Bölümümüz 2019-2020 senesinde ilk kez öğrenci alıp toplamda 61 öğrenciyle eğitime başlamıştır.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tr-TR" sz="2400" dirty="0"/>
              <a:t>İngiliz Dili ve Edebiyatı Anabilim Dalı ilk mezunlarını 2022-2023 akademik yılında vermiştir.</a:t>
            </a:r>
            <a:endParaRPr dirty="0"/>
          </a:p>
        </p:txBody>
      </p:sp>
      <p:sp>
        <p:nvSpPr>
          <p:cNvPr id="2166" name="Google Shape;2166;p24"/>
          <p:cNvSpPr txBox="1">
            <a:spLocks noGrp="1"/>
          </p:cNvSpPr>
          <p:nvPr>
            <p:ph type="sldNum" idx="12"/>
          </p:nvPr>
        </p:nvSpPr>
        <p:spPr>
          <a:xfrm>
            <a:off x="9208008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4</a:t>
            </a:fld>
            <a:endParaRPr/>
          </a:p>
        </p:txBody>
      </p:sp>
      <p:pic>
        <p:nvPicPr>
          <p:cNvPr id="2167" name="Google Shape;216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5327" y="2895900"/>
            <a:ext cx="4678479" cy="2815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8" name="Google Shape;2168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55584" y="2895900"/>
            <a:ext cx="3003612" cy="2815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3" name="Google Shape;2173;p25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11430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Times New Roman"/>
              <a:buNone/>
            </a:pPr>
            <a:r>
              <a:rPr lang="tr-TR"/>
              <a:t>Akademik Kadro</a:t>
            </a:r>
            <a:endParaRPr/>
          </a:p>
        </p:txBody>
      </p:sp>
      <p:sp>
        <p:nvSpPr>
          <p:cNvPr id="2174" name="Google Shape;2174;p25"/>
          <p:cNvSpPr txBox="1">
            <a:spLocks noGrp="1"/>
          </p:cNvSpPr>
          <p:nvPr>
            <p:ph type="body" idx="3"/>
          </p:nvPr>
        </p:nvSpPr>
        <p:spPr>
          <a:xfrm>
            <a:off x="1257951" y="1569402"/>
            <a:ext cx="9901200" cy="3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</a:pPr>
            <a:endParaRPr lang="tr-TR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</a:pPr>
            <a:endParaRPr lang="tr-TR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</a:pPr>
            <a:r>
              <a:rPr lang="tr-TR" sz="2400" dirty="0"/>
              <a:t>Akademik Kadromuz </a:t>
            </a:r>
            <a:r>
              <a:rPr lang="tr-TR" sz="2400" b="1" dirty="0"/>
              <a:t>4 Doktor Öğretim Üyesi</a:t>
            </a:r>
            <a:r>
              <a:rPr lang="tr-TR" sz="2400" dirty="0"/>
              <a:t> ve </a:t>
            </a:r>
            <a:r>
              <a:rPr lang="tr-TR" sz="2400" b="1" dirty="0"/>
              <a:t>3 Araştırma Görevlisi</a:t>
            </a:r>
            <a:r>
              <a:rPr lang="tr-TR" sz="2400" dirty="0"/>
              <a:t>nden oluşmaktadır.</a:t>
            </a:r>
            <a:endParaRPr sz="2400" dirty="0"/>
          </a:p>
        </p:txBody>
      </p:sp>
      <p:sp>
        <p:nvSpPr>
          <p:cNvPr id="2176" name="Google Shape;2176;p25"/>
          <p:cNvSpPr txBox="1">
            <a:spLocks noGrp="1"/>
          </p:cNvSpPr>
          <p:nvPr>
            <p:ph type="sldNum" idx="12"/>
          </p:nvPr>
        </p:nvSpPr>
        <p:spPr>
          <a:xfrm>
            <a:off x="9208008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2" name="Google Shape;2182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Times New Roman"/>
              <a:buNone/>
            </a:pPr>
            <a:r>
              <a:rPr lang="tr-TR"/>
              <a:t>İstihdam Alanları</a:t>
            </a:r>
            <a:endParaRPr/>
          </a:p>
        </p:txBody>
      </p:sp>
      <p:sp>
        <p:nvSpPr>
          <p:cNvPr id="2183" name="Google Shape;2183;p26"/>
          <p:cNvSpPr txBox="1">
            <a:spLocks noGrp="1"/>
          </p:cNvSpPr>
          <p:nvPr>
            <p:ph type="body" idx="2"/>
          </p:nvPr>
        </p:nvSpPr>
        <p:spPr>
          <a:xfrm>
            <a:off x="980661" y="2762281"/>
            <a:ext cx="10230600" cy="3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tr-TR" sz="2400">
                <a:solidFill>
                  <a:schemeClr val="accent3"/>
                </a:solidFill>
                <a:latin typeface="Gill Sans"/>
                <a:ea typeface="Gill Sans"/>
                <a:cs typeface="Gill Sans"/>
                <a:sym typeface="Gill Sans"/>
              </a:rPr>
              <a:t>Özel kurslarda, devlet okulları ve kolejlerde İngilizce öğretmenliği.</a:t>
            </a:r>
            <a:endParaRPr/>
          </a:p>
          <a:p>
            <a:pPr marL="2286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tr-TR" sz="2400">
                <a:solidFill>
                  <a:schemeClr val="accent3"/>
                </a:solidFill>
                <a:latin typeface="Gill Sans"/>
                <a:ea typeface="Gill Sans"/>
                <a:cs typeface="Gill Sans"/>
                <a:sym typeface="Gill Sans"/>
              </a:rPr>
              <a:t>Akademik kariyer.</a:t>
            </a:r>
            <a:endParaRPr/>
          </a:p>
          <a:p>
            <a:pPr marL="2286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tr-TR" sz="2400">
                <a:solidFill>
                  <a:schemeClr val="accent3"/>
                </a:solidFill>
                <a:latin typeface="Gill Sans"/>
                <a:ea typeface="Gill Sans"/>
                <a:cs typeface="Gill Sans"/>
                <a:sym typeface="Gill Sans"/>
              </a:rPr>
              <a:t>Devlet kurumlarında veya tercüme ofislerinde çevirmenlik.</a:t>
            </a:r>
            <a:endParaRPr/>
          </a:p>
          <a:p>
            <a:pPr marL="2286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tr-TR" sz="2400">
                <a:solidFill>
                  <a:schemeClr val="accent3"/>
                </a:solidFill>
                <a:latin typeface="Gill Sans"/>
                <a:ea typeface="Gill Sans"/>
                <a:cs typeface="Gill Sans"/>
                <a:sym typeface="Gill Sans"/>
              </a:rPr>
              <a:t>Turizm sektöründe çeşitli alanlarda istihdam.</a:t>
            </a:r>
            <a:endParaRPr/>
          </a:p>
          <a:p>
            <a:pPr marL="2286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tr-TR" sz="2400">
                <a:solidFill>
                  <a:schemeClr val="accent3"/>
                </a:solidFill>
                <a:latin typeface="Gill Sans"/>
                <a:ea typeface="Gill Sans"/>
                <a:cs typeface="Gill Sans"/>
                <a:sym typeface="Gill Sans"/>
              </a:rPr>
              <a:t>Yurt dışı bağlantılı şirketlerde çeşitli pozisyonlar.</a:t>
            </a:r>
            <a:endParaRPr/>
          </a:p>
        </p:txBody>
      </p:sp>
      <p:sp>
        <p:nvSpPr>
          <p:cNvPr id="2184" name="Google Shape;2184;p26"/>
          <p:cNvSpPr txBox="1">
            <a:spLocks noGrp="1"/>
          </p:cNvSpPr>
          <p:nvPr>
            <p:ph type="sldNum" idx="12"/>
          </p:nvPr>
        </p:nvSpPr>
        <p:spPr>
          <a:xfrm>
            <a:off x="9208008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9" name="Google Shape;2189;p27" descr="iç mekan, duvar, Konferans salonu, mobilya içeren bir resim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5708904" y="1467317"/>
            <a:ext cx="6242304" cy="4681728"/>
          </a:xfrm>
          <a:prstGeom prst="rect">
            <a:avLst/>
          </a:prstGeom>
          <a:noFill/>
          <a:ln>
            <a:noFill/>
          </a:ln>
        </p:spPr>
      </p:pic>
      <p:sp>
        <p:nvSpPr>
          <p:cNvPr id="2190" name="Google Shape;2190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Times New Roman"/>
              <a:buNone/>
            </a:pPr>
            <a:r>
              <a:rPr lang="tr-TR"/>
              <a:t>Hazırlık Sınıfı</a:t>
            </a:r>
            <a:endParaRPr/>
          </a:p>
        </p:txBody>
      </p:sp>
      <p:sp>
        <p:nvSpPr>
          <p:cNvPr id="2191" name="Google Shape;2191;p27"/>
          <p:cNvSpPr txBox="1">
            <a:spLocks noGrp="1"/>
          </p:cNvSpPr>
          <p:nvPr>
            <p:ph type="body" idx="2"/>
          </p:nvPr>
        </p:nvSpPr>
        <p:spPr>
          <a:xfrm>
            <a:off x="839787" y="2069822"/>
            <a:ext cx="10515600" cy="3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tr-TR" sz="2000"/>
              <a:t>Her Akademik Yıl öncesi, yeni başlayan öğrencilerimize Yeterlik Sınavı yapılır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tr-TR" sz="2200"/>
              <a:t>Sınav sonucuna göre öğrencilerimizin İngilizce Yeterlikleri’ni geliştirmeleri için bir yıl hazırlık eğitimi verilir.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tr-TR" sz="2200"/>
              <a:t>Bu eğitim, İngilizce becerilerinin yanı sıra bölümde işlenecek konuların ele alınması ve üniversite hayatına öğrencilerin hazırlanması gibi amaçlara da hizmet eder.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tr-TR" sz="2200"/>
              <a:t>5 temel İngilizce dil becerisinin tamamı bu eğitimin içine dahildir.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tr-TR" sz="2000"/>
              <a:t>	Reading Skills / Okuduğunu Anlama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tr-TR" sz="2000"/>
              <a:t>	Writing Skills / Yazılı Anlatım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tr-TR" sz="2000"/>
              <a:t>	Listening Skills / Duyduğunu Anlama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tr-TR" sz="2000"/>
              <a:t>	Grammar / Dil Kullanımı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tr-TR" sz="2000"/>
              <a:t>	Speaking Skills / Sözlü Anlatım</a:t>
            </a:r>
            <a:endParaRPr/>
          </a:p>
          <a:p>
            <a:pPr marL="1143000" lvl="2" indent="-1111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None/>
            </a:pPr>
            <a:endParaRPr sz="2000"/>
          </a:p>
        </p:txBody>
      </p:sp>
      <p:sp>
        <p:nvSpPr>
          <p:cNvPr id="2192" name="Google Shape;2192;p27"/>
          <p:cNvSpPr txBox="1">
            <a:spLocks noGrp="1"/>
          </p:cNvSpPr>
          <p:nvPr>
            <p:ph type="sldNum" idx="12"/>
          </p:nvPr>
        </p:nvSpPr>
        <p:spPr>
          <a:xfrm>
            <a:off x="9208008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7" name="Google Shape;2197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Times New Roman"/>
              <a:buNone/>
            </a:pPr>
            <a:r>
              <a:rPr lang="tr-TR"/>
              <a:t>Lisans Eğitim Planı</a:t>
            </a:r>
            <a:endParaRPr/>
          </a:p>
        </p:txBody>
      </p:sp>
      <p:sp>
        <p:nvSpPr>
          <p:cNvPr id="2198" name="Google Shape;2198;p28"/>
          <p:cNvSpPr txBox="1">
            <a:spLocks noGrp="1"/>
          </p:cNvSpPr>
          <p:nvPr>
            <p:ph type="body" idx="2"/>
          </p:nvPr>
        </p:nvSpPr>
        <p:spPr>
          <a:xfrm>
            <a:off x="1124712" y="2130642"/>
            <a:ext cx="10230600" cy="38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292A"/>
              </a:buClr>
              <a:buSzPct val="100000"/>
              <a:buFont typeface="Arial"/>
              <a:buChar char="•"/>
            </a:pPr>
            <a:r>
              <a:rPr lang="tr-TR" sz="2400"/>
              <a:t>Öğrencilerimiz 1. sınıfta </a:t>
            </a:r>
            <a:r>
              <a:rPr lang="tr-TR" sz="2400" b="1"/>
              <a:t>Edebiyata Giriş </a:t>
            </a:r>
            <a:r>
              <a:rPr lang="tr-TR" sz="2400"/>
              <a:t>ve </a:t>
            </a:r>
            <a:r>
              <a:rPr lang="tr-TR" sz="2400" b="1"/>
              <a:t>Mitoloji</a:t>
            </a:r>
            <a:r>
              <a:rPr lang="tr-TR" sz="2400"/>
              <a:t> gibi temel derslerle bölüme dair kapsamlı bir bakış açısı ve altyapı kazanırlar. Aynı zamanda </a:t>
            </a:r>
            <a:r>
              <a:rPr lang="tr-TR" sz="2400" b="1"/>
              <a:t>Sözlü Kompozisyon </a:t>
            </a:r>
            <a:r>
              <a:rPr lang="tr-TR" sz="2400"/>
              <a:t>dersi ile öğrencilerin doğru dilbilgisi yapısıyla ve uygun bir hızda akıcı olarak konuşmaları sağlanmaktır.</a:t>
            </a:r>
            <a:endParaRPr/>
          </a:p>
          <a:p>
            <a:pPr marL="228600" lvl="0" indent="-876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292A"/>
              </a:buClr>
              <a:buSzPct val="100000"/>
              <a:buFont typeface="Arial"/>
              <a:buNone/>
            </a:pP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292A"/>
              </a:buClr>
              <a:buSzPct val="100000"/>
              <a:buFont typeface="Arial"/>
              <a:buChar char="•"/>
            </a:pPr>
            <a:r>
              <a:rPr lang="tr-TR" sz="2400"/>
              <a:t>2. sınıftan itibaren </a:t>
            </a:r>
            <a:r>
              <a:rPr lang="tr-TR" sz="2400" b="1"/>
              <a:t>İngiliz Romanı </a:t>
            </a:r>
            <a:r>
              <a:rPr lang="tr-TR" sz="2400"/>
              <a:t>ve </a:t>
            </a:r>
            <a:r>
              <a:rPr lang="tr-TR" sz="2400" b="1"/>
              <a:t>İngiliz Şiiri ve Düzyazısı </a:t>
            </a:r>
            <a:r>
              <a:rPr lang="tr-TR" sz="2400"/>
              <a:t>gibi edebi türlerin özel olarak ele alındığı dersler eğitim planına dahil olmaktadır. </a:t>
            </a:r>
            <a:endParaRPr/>
          </a:p>
          <a:p>
            <a:pPr marL="228600" lvl="0" indent="-876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292A"/>
              </a:buClr>
              <a:buSzPct val="100000"/>
              <a:buFont typeface="Arial"/>
              <a:buNone/>
            </a:pP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292A"/>
              </a:buClr>
              <a:buSzPct val="100000"/>
              <a:buFont typeface="Arial"/>
              <a:buChar char="•"/>
            </a:pPr>
            <a:r>
              <a:rPr lang="tr-TR" sz="2400"/>
              <a:t>Öğrencilerimizin yine 2. sınıfta aldığı </a:t>
            </a:r>
            <a:r>
              <a:rPr lang="tr-TR" sz="2400" b="1"/>
              <a:t>Çeviri </a:t>
            </a:r>
            <a:r>
              <a:rPr lang="tr-TR" sz="2400"/>
              <a:t>dersi İngilizce ve Türkçe dil çiftleri arasında kültürel farklılık ve anlambilimsel çeşitlemeler hakkında farkındalık kazandırmakta ve öğrencilerimize kariyerleri için yeni bir beceri sunmaktadır.</a:t>
            </a:r>
            <a:endParaRPr/>
          </a:p>
        </p:txBody>
      </p:sp>
      <p:sp>
        <p:nvSpPr>
          <p:cNvPr id="2199" name="Google Shape;2199;p28"/>
          <p:cNvSpPr txBox="1">
            <a:spLocks noGrp="1"/>
          </p:cNvSpPr>
          <p:nvPr>
            <p:ph type="sldNum" idx="12"/>
          </p:nvPr>
        </p:nvSpPr>
        <p:spPr>
          <a:xfrm>
            <a:off x="9208008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4" name="Google Shape;2204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Times New Roman"/>
              <a:buNone/>
            </a:pPr>
            <a:r>
              <a:rPr lang="tr-TR"/>
              <a:t>Lisans Eğitim Planı</a:t>
            </a:r>
            <a:endParaRPr/>
          </a:p>
        </p:txBody>
      </p:sp>
      <p:sp>
        <p:nvSpPr>
          <p:cNvPr id="2205" name="Google Shape;2205;p29"/>
          <p:cNvSpPr txBox="1">
            <a:spLocks noGrp="1"/>
          </p:cNvSpPr>
          <p:nvPr>
            <p:ph type="body" idx="2"/>
          </p:nvPr>
        </p:nvSpPr>
        <p:spPr>
          <a:xfrm>
            <a:off x="1124712" y="2007679"/>
            <a:ext cx="10230600" cy="3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292A"/>
              </a:buClr>
              <a:buSzPts val="2000"/>
              <a:buFont typeface="Arial"/>
              <a:buChar char="•"/>
            </a:pPr>
            <a:r>
              <a:rPr lang="tr-TR" sz="1900" dirty="0"/>
              <a:t>2. sınıftan itibaren öğrencilerimize sunduğumuz seçmeli derslerimizden </a:t>
            </a:r>
            <a:r>
              <a:rPr lang="tr-TR" sz="1900" b="1" dirty="0"/>
              <a:t>İkinci Yabancı Dil </a:t>
            </a:r>
            <a:r>
              <a:rPr lang="tr-TR" sz="1900" dirty="0"/>
              <a:t>dersleri; </a:t>
            </a:r>
            <a:r>
              <a:rPr lang="tr-TR" sz="1900" b="1" dirty="0"/>
              <a:t>İspanyolca</a:t>
            </a:r>
            <a:r>
              <a:rPr lang="tr-TR" sz="1900" dirty="0"/>
              <a:t> ve </a:t>
            </a:r>
            <a:r>
              <a:rPr lang="tr-TR" sz="1900" b="1" dirty="0"/>
              <a:t>Rusça</a:t>
            </a:r>
            <a:r>
              <a:rPr lang="tr-TR" sz="1900" b="1" dirty="0">
                <a:solidFill>
                  <a:srgbClr val="FF0000"/>
                </a:solidFill>
              </a:rPr>
              <a:t>*</a:t>
            </a:r>
            <a:r>
              <a:rPr lang="tr-TR" sz="1900" dirty="0"/>
              <a:t> gibi günümüzde popülerliği yüksek ve uygulama alanı geniş dillerde öğrencilerimize konuşma, anlama ve yazma tekniği kazandırmaktır. </a:t>
            </a: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292A"/>
              </a:buClr>
              <a:buSzPts val="2000"/>
              <a:buNone/>
            </a:pPr>
            <a:r>
              <a:rPr kumimoji="0" lang="tr-TR" sz="1900" b="0" i="0" u="none" strike="noStrike" kern="0" cap="none" spc="0" normalizeH="0" baseline="0" noProof="0" dirty="0">
                <a:ln>
                  <a:noFill/>
                </a:ln>
                <a:solidFill>
                  <a:srgbClr val="4A3A1C"/>
                </a:solidFill>
                <a:effectLst/>
                <a:uLnTx/>
                <a:uFillTx/>
                <a:latin typeface="Gill Sans"/>
                <a:sym typeface="Gill Sans"/>
              </a:rPr>
              <a:t>(</a:t>
            </a:r>
            <a:r>
              <a:rPr kumimoji="0" lang="tr-TR" sz="19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sym typeface="Gill Sans"/>
              </a:rPr>
              <a:t>*</a:t>
            </a:r>
            <a:r>
              <a:rPr kumimoji="0" lang="tr-TR" sz="1900" b="0" i="0" u="none" strike="noStrike" kern="0" cap="none" spc="0" normalizeH="0" baseline="0" noProof="0" dirty="0">
                <a:ln>
                  <a:noFill/>
                </a:ln>
                <a:solidFill>
                  <a:srgbClr val="4A3A1C"/>
                </a:solidFill>
                <a:effectLst/>
                <a:uLnTx/>
                <a:uFillTx/>
                <a:latin typeface="Gill Sans"/>
                <a:sym typeface="Gill Sans"/>
              </a:rPr>
              <a:t>: </a:t>
            </a:r>
            <a:r>
              <a:rPr kumimoji="0" lang="tr-TR" sz="1600" b="0" i="0" u="none" strike="noStrike" kern="0" cap="none" spc="0" normalizeH="0" baseline="0" noProof="0" dirty="0">
                <a:ln>
                  <a:noFill/>
                </a:ln>
                <a:solidFill>
                  <a:srgbClr val="4A3A1C"/>
                </a:solidFill>
                <a:effectLst/>
                <a:uLnTx/>
                <a:uFillTx/>
                <a:latin typeface="Gill Sans"/>
                <a:sym typeface="Gill Sans"/>
              </a:rPr>
              <a:t>yeterli çoğunluğun sağlanması durumunda</a:t>
            </a:r>
            <a:r>
              <a:rPr kumimoji="0" lang="tr-TR" sz="1900" b="0" i="0" u="none" strike="noStrike" kern="0" cap="none" spc="0" normalizeH="0" baseline="0" noProof="0" dirty="0">
                <a:ln>
                  <a:noFill/>
                </a:ln>
                <a:solidFill>
                  <a:srgbClr val="4A3A1C"/>
                </a:solidFill>
                <a:effectLst/>
                <a:uLnTx/>
                <a:uFillTx/>
                <a:latin typeface="Gill Sans"/>
                <a:sym typeface="Gill Sans"/>
              </a:rPr>
              <a:t>) </a:t>
            </a:r>
            <a:endParaRPr sz="19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292A"/>
              </a:buClr>
              <a:buSzPts val="2000"/>
              <a:buFont typeface="Arial"/>
              <a:buChar char="•"/>
            </a:pPr>
            <a:r>
              <a:rPr lang="tr-TR" sz="1900" dirty="0"/>
              <a:t>3. sınıfta öğrencilerimiz </a:t>
            </a:r>
            <a:r>
              <a:rPr lang="tr-TR" sz="1900" b="1" dirty="0"/>
              <a:t>Edebiyat Kuram ve Eleştirisi </a:t>
            </a:r>
            <a:r>
              <a:rPr lang="tr-TR" sz="1900" dirty="0"/>
              <a:t>dersi ile eleştirinin temel işlevlerini, edebiyat incelemelerindeki önemini ve eleştirinin kökenlerini tanıyıp eleştiri kuramlarını metinler üzerinde uygulama yetkinliği kazanırlar. Bölüm derslerinin yanı sıra öğrencilerimiz </a:t>
            </a:r>
            <a:r>
              <a:rPr lang="tr-TR" sz="1900" b="1" dirty="0"/>
              <a:t>Ortak Seçmeli Dersler</a:t>
            </a:r>
            <a:r>
              <a:rPr lang="tr-TR" sz="1900" dirty="0"/>
              <a:t> ile üniversitemiz bünyesindeki çeşitli bölümlerden ders alma imkanı bulurlar.</a:t>
            </a:r>
            <a:endParaRPr sz="19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292A"/>
              </a:buClr>
              <a:buSzPts val="2000"/>
              <a:buFont typeface="Arial"/>
              <a:buChar char="•"/>
            </a:pPr>
            <a:r>
              <a:rPr lang="tr-TR" sz="1900" b="1" dirty="0"/>
              <a:t>Formasyon</a:t>
            </a:r>
            <a:r>
              <a:rPr lang="tr-TR" sz="1900" dirty="0"/>
              <a:t> programının yanı sıra 4. sınıf öğrencilerimizin alabileceği </a:t>
            </a:r>
            <a:r>
              <a:rPr lang="tr-TR" sz="1900" b="1" dirty="0"/>
              <a:t>Dilbilim </a:t>
            </a:r>
            <a:r>
              <a:rPr lang="tr-TR" sz="1900" dirty="0"/>
              <a:t>ve </a:t>
            </a:r>
            <a:r>
              <a:rPr lang="tr-TR" sz="1900" b="1" dirty="0"/>
              <a:t>Dil Öğretim Yaklaşımları </a:t>
            </a:r>
            <a:r>
              <a:rPr lang="tr-TR" sz="1900" dirty="0"/>
              <a:t>derslerimiz öğrencilere yabancı dil öğretimi yaklaşımları ve yöntemleri becerilerini kazandırmakta ve öğretmenlik mesleğine hazırlamaktadır.</a:t>
            </a:r>
            <a:endParaRPr sz="1900" dirty="0"/>
          </a:p>
        </p:txBody>
      </p:sp>
      <p:sp>
        <p:nvSpPr>
          <p:cNvPr id="2206" name="Google Shape;2206;p29"/>
          <p:cNvSpPr txBox="1">
            <a:spLocks noGrp="1"/>
          </p:cNvSpPr>
          <p:nvPr>
            <p:ph type="sldNum" idx="12"/>
          </p:nvPr>
        </p:nvSpPr>
        <p:spPr>
          <a:xfrm>
            <a:off x="9208008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531</Words>
  <Application>Microsoft Office PowerPoint</Application>
  <PresentationFormat>Geniş ekran</PresentationFormat>
  <Paragraphs>75</Paragraphs>
  <Slides>11</Slides>
  <Notes>11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7" baseType="lpstr">
      <vt:lpstr>Arial</vt:lpstr>
      <vt:lpstr>Calibri</vt:lpstr>
      <vt:lpstr>Gill Sans</vt:lpstr>
      <vt:lpstr>Libre Baskerville</vt:lpstr>
      <vt:lpstr>Times New Roman</vt:lpstr>
      <vt:lpstr>Ofis Teması</vt:lpstr>
      <vt:lpstr>İngiliz Dili  ve  Edebiyatı (İngilizce) Bölümü </vt:lpstr>
      <vt:lpstr>İçerik</vt:lpstr>
      <vt:lpstr>Kontenjan ve Taban &amp; Tavan Puanlar</vt:lpstr>
      <vt:lpstr>Tarihçe</vt:lpstr>
      <vt:lpstr>Akademik Kadro</vt:lpstr>
      <vt:lpstr>İstihdam Alanları</vt:lpstr>
      <vt:lpstr>Hazırlık Sınıfı</vt:lpstr>
      <vt:lpstr>Lisans Eğitim Planı</vt:lpstr>
      <vt:lpstr>Lisans Eğitim Planı</vt:lpstr>
      <vt:lpstr>Gelecekteki Hedeflerimiz</vt:lpstr>
      <vt:lpstr>Teşekkürler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İngiliz Dili  ve  Edebiyatı (İngilizce) Bölümü </dc:title>
  <cp:lastModifiedBy>dilara önen</cp:lastModifiedBy>
  <cp:revision>2</cp:revision>
  <dcterms:modified xsi:type="dcterms:W3CDTF">2023-07-30T21:20:05Z</dcterms:modified>
</cp:coreProperties>
</file>